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2"/>
  </p:notesMasterIdLst>
  <p:sldIdLst>
    <p:sldId id="256" r:id="rId2"/>
    <p:sldId id="257" r:id="rId3"/>
    <p:sldId id="259" r:id="rId4"/>
    <p:sldId id="260" r:id="rId5"/>
    <p:sldId id="262" r:id="rId6"/>
    <p:sldId id="261" r:id="rId7"/>
    <p:sldId id="263" r:id="rId8"/>
    <p:sldId id="264" r:id="rId9"/>
    <p:sldId id="265" r:id="rId10"/>
    <p:sldId id="266" r:id="rId11"/>
  </p:sldIdLst>
  <p:sldSz cx="9144000" cy="5143500" type="screen16x9"/>
  <p:notesSz cx="6858000" cy="9144000"/>
  <p:embeddedFontLst>
    <p:embeddedFont>
      <p:font typeface="Anaheim" panose="020B0604020202020204" charset="0"/>
      <p:regular r:id="rId13"/>
    </p:embeddedFont>
    <p:embeddedFont>
      <p:font typeface="Bebas Neue" panose="020B0606020202050201" pitchFamily="34" charset="0"/>
      <p:regular r:id="rId14"/>
    </p:embeddedFont>
    <p:embeddedFont>
      <p:font typeface="Biome" panose="020B0503030204020804" pitchFamily="34" charset="0"/>
      <p:regular r:id="rId15"/>
      <p:italic r:id="rId16"/>
    </p:embeddedFont>
    <p:embeddedFont>
      <p:font typeface="Lato" panose="020F0502020204030203" pitchFamily="34" charset="0"/>
      <p:regular r:id="rId17"/>
      <p:bold r:id="rId18"/>
      <p:italic r:id="rId19"/>
      <p:boldItalic r:id="rId20"/>
    </p:embeddedFont>
    <p:embeddedFont>
      <p:font typeface="Roboto Condensed Light" panose="02000000000000000000" pitchFamily="2"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15187E-3477-46C0-95C5-6DCAED2B6505}" v="8" dt="2023-08-11T12:31:59.178"/>
  </p1510:revLst>
</p1510:revInfo>
</file>

<file path=ppt/tableStyles.xml><?xml version="1.0" encoding="utf-8"?>
<a:tblStyleLst xmlns:a="http://schemas.openxmlformats.org/drawingml/2006/main" def="{FD18DE1B-46C1-4634-88CB-5174971FAE18}">
  <a:tblStyle styleId="{FD18DE1B-46C1-4634-88CB-5174971FAE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1449" y="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Hong Yi" userId="ccc66450af79773e" providerId="LiveId" clId="{A215187E-3477-46C0-95C5-6DCAED2B6505}"/>
    <pc:docChg chg="undo custSel addSld delSld modSld sldOrd delMainMaster">
      <pc:chgData name="Lee Hong Yi" userId="ccc66450af79773e" providerId="LiveId" clId="{A215187E-3477-46C0-95C5-6DCAED2B6505}" dt="2023-08-11T12:33:17.268" v="3185" actId="313"/>
      <pc:docMkLst>
        <pc:docMk/>
      </pc:docMkLst>
      <pc:sldChg chg="modSp mod">
        <pc:chgData name="Lee Hong Yi" userId="ccc66450af79773e" providerId="LiveId" clId="{A215187E-3477-46C0-95C5-6DCAED2B6505}" dt="2023-08-11T10:32:54.064" v="172" actId="20577"/>
        <pc:sldMkLst>
          <pc:docMk/>
          <pc:sldMk cId="0" sldId="256"/>
        </pc:sldMkLst>
        <pc:spChg chg="mod">
          <ac:chgData name="Lee Hong Yi" userId="ccc66450af79773e" providerId="LiveId" clId="{A215187E-3477-46C0-95C5-6DCAED2B6505}" dt="2023-08-11T10:18:26.563" v="50" actId="20577"/>
          <ac:spMkLst>
            <pc:docMk/>
            <pc:sldMk cId="0" sldId="256"/>
            <ac:spMk id="205" creationId="{00000000-0000-0000-0000-000000000000}"/>
          </ac:spMkLst>
        </pc:spChg>
        <pc:spChg chg="mod">
          <ac:chgData name="Lee Hong Yi" userId="ccc66450af79773e" providerId="LiveId" clId="{A215187E-3477-46C0-95C5-6DCAED2B6505}" dt="2023-08-11T10:32:54.064" v="172" actId="20577"/>
          <ac:spMkLst>
            <pc:docMk/>
            <pc:sldMk cId="0" sldId="256"/>
            <ac:spMk id="206" creationId="{00000000-0000-0000-0000-000000000000}"/>
          </ac:spMkLst>
        </pc:spChg>
      </pc:sldChg>
      <pc:sldChg chg="modSp add del mod">
        <pc:chgData name="Lee Hong Yi" userId="ccc66450af79773e" providerId="LiveId" clId="{A215187E-3477-46C0-95C5-6DCAED2B6505}" dt="2023-08-11T11:43:54.298" v="256" actId="403"/>
        <pc:sldMkLst>
          <pc:docMk/>
          <pc:sldMk cId="0" sldId="257"/>
        </pc:sldMkLst>
        <pc:spChg chg="mod">
          <ac:chgData name="Lee Hong Yi" userId="ccc66450af79773e" providerId="LiveId" clId="{A215187E-3477-46C0-95C5-6DCAED2B6505}" dt="2023-08-11T11:41:44.412" v="205" actId="20577"/>
          <ac:spMkLst>
            <pc:docMk/>
            <pc:sldMk cId="0" sldId="257"/>
            <ac:spMk id="469" creationId="{00000000-0000-0000-0000-000000000000}"/>
          </ac:spMkLst>
        </pc:spChg>
        <pc:spChg chg="mod">
          <ac:chgData name="Lee Hong Yi" userId="ccc66450af79773e" providerId="LiveId" clId="{A215187E-3477-46C0-95C5-6DCAED2B6505}" dt="2023-08-11T11:43:54.298" v="256" actId="403"/>
          <ac:spMkLst>
            <pc:docMk/>
            <pc:sldMk cId="0" sldId="257"/>
            <ac:spMk id="470" creationId="{00000000-0000-0000-0000-000000000000}"/>
          </ac:spMkLst>
        </pc:spChg>
      </pc:sldChg>
      <pc:sldChg chg="add del">
        <pc:chgData name="Lee Hong Yi" userId="ccc66450af79773e" providerId="LiveId" clId="{A215187E-3477-46C0-95C5-6DCAED2B6505}" dt="2023-08-11T10:18:39.746" v="55" actId="47"/>
        <pc:sldMkLst>
          <pc:docMk/>
          <pc:sldMk cId="0" sldId="258"/>
        </pc:sldMkLst>
      </pc:sldChg>
      <pc:sldChg chg="addSp delSp modSp mod">
        <pc:chgData name="Lee Hong Yi" userId="ccc66450af79773e" providerId="LiveId" clId="{A215187E-3477-46C0-95C5-6DCAED2B6505}" dt="2023-08-11T11:47:14.879" v="332" actId="404"/>
        <pc:sldMkLst>
          <pc:docMk/>
          <pc:sldMk cId="0" sldId="259"/>
        </pc:sldMkLst>
        <pc:spChg chg="add mod">
          <ac:chgData name="Lee Hong Yi" userId="ccc66450af79773e" providerId="LiveId" clId="{A215187E-3477-46C0-95C5-6DCAED2B6505}" dt="2023-08-11T11:47:14.879" v="332" actId="404"/>
          <ac:spMkLst>
            <pc:docMk/>
            <pc:sldMk cId="0" sldId="259"/>
            <ac:spMk id="6" creationId="{104C6014-6FC4-1564-BD39-00D02E96151E}"/>
          </ac:spMkLst>
        </pc:spChg>
        <pc:spChg chg="mod">
          <ac:chgData name="Lee Hong Yi" userId="ccc66450af79773e" providerId="LiveId" clId="{A215187E-3477-46C0-95C5-6DCAED2B6505}" dt="2023-08-11T11:45:46.488" v="304" actId="403"/>
          <ac:spMkLst>
            <pc:docMk/>
            <pc:sldMk cId="0" sldId="259"/>
            <ac:spMk id="660" creationId="{00000000-0000-0000-0000-000000000000}"/>
          </ac:spMkLst>
        </pc:spChg>
        <pc:spChg chg="mod">
          <ac:chgData name="Lee Hong Yi" userId="ccc66450af79773e" providerId="LiveId" clId="{A215187E-3477-46C0-95C5-6DCAED2B6505}" dt="2023-08-11T11:46:40.001" v="322" actId="1076"/>
          <ac:spMkLst>
            <pc:docMk/>
            <pc:sldMk cId="0" sldId="259"/>
            <ac:spMk id="661" creationId="{00000000-0000-0000-0000-000000000000}"/>
          </ac:spMkLst>
        </pc:spChg>
        <pc:grpChg chg="del">
          <ac:chgData name="Lee Hong Yi" userId="ccc66450af79773e" providerId="LiveId" clId="{A215187E-3477-46C0-95C5-6DCAED2B6505}" dt="2023-08-11T10:33:31.834" v="179" actId="478"/>
          <ac:grpSpMkLst>
            <pc:docMk/>
            <pc:sldMk cId="0" sldId="259"/>
            <ac:grpSpMk id="662" creationId="{00000000-0000-0000-0000-000000000000}"/>
          </ac:grpSpMkLst>
        </pc:grpChg>
        <pc:picChg chg="add del mod">
          <ac:chgData name="Lee Hong Yi" userId="ccc66450af79773e" providerId="LiveId" clId="{A215187E-3477-46C0-95C5-6DCAED2B6505}" dt="2023-08-11T11:46:25.546" v="314" actId="478"/>
          <ac:picMkLst>
            <pc:docMk/>
            <pc:sldMk cId="0" sldId="259"/>
            <ac:picMk id="3" creationId="{A0F45B83-0457-2369-93DF-292A32CBF1AF}"/>
          </ac:picMkLst>
        </pc:picChg>
        <pc:picChg chg="add mod">
          <ac:chgData name="Lee Hong Yi" userId="ccc66450af79773e" providerId="LiveId" clId="{A215187E-3477-46C0-95C5-6DCAED2B6505}" dt="2023-08-11T11:46:42.179" v="323" actId="1076"/>
          <ac:picMkLst>
            <pc:docMk/>
            <pc:sldMk cId="0" sldId="259"/>
            <ac:picMk id="5" creationId="{0DD62A4F-CB46-76C7-5F47-DBDA9C711CC4}"/>
          </ac:picMkLst>
        </pc:picChg>
        <pc:cxnChg chg="del">
          <ac:chgData name="Lee Hong Yi" userId="ccc66450af79773e" providerId="LiveId" clId="{A215187E-3477-46C0-95C5-6DCAED2B6505}" dt="2023-08-11T10:33:29.251" v="178" actId="478"/>
          <ac:cxnSpMkLst>
            <pc:docMk/>
            <pc:sldMk cId="0" sldId="259"/>
            <ac:cxnSpMk id="725" creationId="{00000000-0000-0000-0000-000000000000}"/>
          </ac:cxnSpMkLst>
        </pc:cxnChg>
      </pc:sldChg>
      <pc:sldChg chg="addSp delSp modSp add del mod">
        <pc:chgData name="Lee Hong Yi" userId="ccc66450af79773e" providerId="LiveId" clId="{A215187E-3477-46C0-95C5-6DCAED2B6505}" dt="2023-08-11T12:02:02.982" v="1117" actId="1076"/>
        <pc:sldMkLst>
          <pc:docMk/>
          <pc:sldMk cId="1200963314" sldId="260"/>
        </pc:sldMkLst>
        <pc:spChg chg="add mod">
          <ac:chgData name="Lee Hong Yi" userId="ccc66450af79773e" providerId="LiveId" clId="{A215187E-3477-46C0-95C5-6DCAED2B6505}" dt="2023-08-11T12:01:51.739" v="1111" actId="404"/>
          <ac:spMkLst>
            <pc:docMk/>
            <pc:sldMk cId="1200963314" sldId="260"/>
            <ac:spMk id="3" creationId="{1354C9B1-61AE-C5C9-6252-4155A425D6D0}"/>
          </ac:spMkLst>
        </pc:spChg>
        <pc:spChg chg="del mod">
          <ac:chgData name="Lee Hong Yi" userId="ccc66450af79773e" providerId="LiveId" clId="{A215187E-3477-46C0-95C5-6DCAED2B6505}" dt="2023-08-11T11:49:21.949" v="417" actId="478"/>
          <ac:spMkLst>
            <pc:docMk/>
            <pc:sldMk cId="1200963314" sldId="260"/>
            <ac:spMk id="6" creationId="{104C6014-6FC4-1564-BD39-00D02E96151E}"/>
          </ac:spMkLst>
        </pc:spChg>
        <pc:spChg chg="add del">
          <ac:chgData name="Lee Hong Yi" userId="ccc66450af79773e" providerId="LiveId" clId="{A215187E-3477-46C0-95C5-6DCAED2B6505}" dt="2023-08-11T11:51:20.773" v="645" actId="22"/>
          <ac:spMkLst>
            <pc:docMk/>
            <pc:sldMk cId="1200963314" sldId="260"/>
            <ac:spMk id="7" creationId="{31C002F9-FB8F-5692-9250-44C6CAE2324B}"/>
          </ac:spMkLst>
        </pc:spChg>
        <pc:spChg chg="add mod">
          <ac:chgData name="Lee Hong Yi" userId="ccc66450af79773e" providerId="LiveId" clId="{A215187E-3477-46C0-95C5-6DCAED2B6505}" dt="2023-08-11T12:02:02.982" v="1117" actId="1076"/>
          <ac:spMkLst>
            <pc:docMk/>
            <pc:sldMk cId="1200963314" sldId="260"/>
            <ac:spMk id="12" creationId="{D73079A6-34C5-1B7E-B54E-66FD55751D79}"/>
          </ac:spMkLst>
        </pc:spChg>
        <pc:spChg chg="mod">
          <ac:chgData name="Lee Hong Yi" userId="ccc66450af79773e" providerId="LiveId" clId="{A215187E-3477-46C0-95C5-6DCAED2B6505}" dt="2023-08-11T11:47:31.558" v="383" actId="20577"/>
          <ac:spMkLst>
            <pc:docMk/>
            <pc:sldMk cId="1200963314" sldId="260"/>
            <ac:spMk id="660" creationId="{00000000-0000-0000-0000-000000000000}"/>
          </ac:spMkLst>
        </pc:spChg>
        <pc:spChg chg="mod">
          <ac:chgData name="Lee Hong Yi" userId="ccc66450af79773e" providerId="LiveId" clId="{A215187E-3477-46C0-95C5-6DCAED2B6505}" dt="2023-08-11T12:01:49.684" v="1109" actId="404"/>
          <ac:spMkLst>
            <pc:docMk/>
            <pc:sldMk cId="1200963314" sldId="260"/>
            <ac:spMk id="661" creationId="{00000000-0000-0000-0000-000000000000}"/>
          </ac:spMkLst>
        </pc:spChg>
        <pc:picChg chg="del">
          <ac:chgData name="Lee Hong Yi" userId="ccc66450af79773e" providerId="LiveId" clId="{A215187E-3477-46C0-95C5-6DCAED2B6505}" dt="2023-08-11T11:48:20.978" v="386" actId="478"/>
          <ac:picMkLst>
            <pc:docMk/>
            <pc:sldMk cId="1200963314" sldId="260"/>
            <ac:picMk id="5" creationId="{0DD62A4F-CB46-76C7-5F47-DBDA9C711CC4}"/>
          </ac:picMkLst>
        </pc:picChg>
        <pc:picChg chg="add mod">
          <ac:chgData name="Lee Hong Yi" userId="ccc66450af79773e" providerId="LiveId" clId="{A215187E-3477-46C0-95C5-6DCAED2B6505}" dt="2023-08-11T12:01:55.902" v="1114" actId="1076"/>
          <ac:picMkLst>
            <pc:docMk/>
            <pc:sldMk cId="1200963314" sldId="260"/>
            <ac:picMk id="9" creationId="{688E30AA-4BFD-6187-9806-86B555497E76}"/>
          </ac:picMkLst>
        </pc:picChg>
        <pc:picChg chg="add mod">
          <ac:chgData name="Lee Hong Yi" userId="ccc66450af79773e" providerId="LiveId" clId="{A215187E-3477-46C0-95C5-6DCAED2B6505}" dt="2023-08-11T12:02:00.112" v="1116" actId="1076"/>
          <ac:picMkLst>
            <pc:docMk/>
            <pc:sldMk cId="1200963314" sldId="260"/>
            <ac:picMk id="11" creationId="{026E36BE-385D-3195-6538-C4B24027AD88}"/>
          </ac:picMkLst>
        </pc:picChg>
      </pc:sldChg>
      <pc:sldChg chg="addSp modSp add mod ord">
        <pc:chgData name="Lee Hong Yi" userId="ccc66450af79773e" providerId="LiveId" clId="{A215187E-3477-46C0-95C5-6DCAED2B6505}" dt="2023-08-11T12:24:15.979" v="2459" actId="20577"/>
        <pc:sldMkLst>
          <pc:docMk/>
          <pc:sldMk cId="1193862196" sldId="261"/>
        </pc:sldMkLst>
        <pc:spChg chg="add mod">
          <ac:chgData name="Lee Hong Yi" userId="ccc66450af79773e" providerId="LiveId" clId="{A215187E-3477-46C0-95C5-6DCAED2B6505}" dt="2023-08-11T12:24:15.979" v="2459" actId="20577"/>
          <ac:spMkLst>
            <pc:docMk/>
            <pc:sldMk cId="1193862196" sldId="261"/>
            <ac:spMk id="4" creationId="{BD1F11DF-3D46-C531-068A-C491196C1B8C}"/>
          </ac:spMkLst>
        </pc:spChg>
        <pc:spChg chg="mod">
          <ac:chgData name="Lee Hong Yi" userId="ccc66450af79773e" providerId="LiveId" clId="{A215187E-3477-46C0-95C5-6DCAED2B6505}" dt="2023-08-11T12:06:08.167" v="1599" actId="20577"/>
          <ac:spMkLst>
            <pc:docMk/>
            <pc:sldMk cId="1193862196" sldId="261"/>
            <ac:spMk id="469" creationId="{00000000-0000-0000-0000-000000000000}"/>
          </ac:spMkLst>
        </pc:spChg>
        <pc:spChg chg="mod">
          <ac:chgData name="Lee Hong Yi" userId="ccc66450af79773e" providerId="LiveId" clId="{A215187E-3477-46C0-95C5-6DCAED2B6505}" dt="2023-08-11T12:24:05.580" v="2441" actId="1076"/>
          <ac:spMkLst>
            <pc:docMk/>
            <pc:sldMk cId="1193862196" sldId="261"/>
            <ac:spMk id="470" creationId="{00000000-0000-0000-0000-000000000000}"/>
          </ac:spMkLst>
        </pc:spChg>
        <pc:picChg chg="add mod">
          <ac:chgData name="Lee Hong Yi" userId="ccc66450af79773e" providerId="LiveId" clId="{A215187E-3477-46C0-95C5-6DCAED2B6505}" dt="2023-08-11T12:24:08.425" v="2442" actId="1076"/>
          <ac:picMkLst>
            <pc:docMk/>
            <pc:sldMk cId="1193862196" sldId="261"/>
            <ac:picMk id="3" creationId="{6851F20E-54B4-CD1E-D3D1-1D3A3E9445A8}"/>
          </ac:picMkLst>
        </pc:picChg>
        <pc:cxnChg chg="mod">
          <ac:chgData name="Lee Hong Yi" userId="ccc66450af79773e" providerId="LiveId" clId="{A215187E-3477-46C0-95C5-6DCAED2B6505}" dt="2023-08-11T12:03:14.503" v="1160" actId="1076"/>
          <ac:cxnSpMkLst>
            <pc:docMk/>
            <pc:sldMk cId="1193862196" sldId="261"/>
            <ac:cxnSpMk id="471" creationId="{00000000-0000-0000-0000-000000000000}"/>
          </ac:cxnSpMkLst>
        </pc:cxnChg>
      </pc:sldChg>
      <pc:sldChg chg="add del">
        <pc:chgData name="Lee Hong Yi" userId="ccc66450af79773e" providerId="LiveId" clId="{A215187E-3477-46C0-95C5-6DCAED2B6505}" dt="2023-08-11T11:52:22.276" v="737" actId="47"/>
        <pc:sldMkLst>
          <pc:docMk/>
          <pc:sldMk cId="1653344461" sldId="261"/>
        </pc:sldMkLst>
      </pc:sldChg>
      <pc:sldChg chg="new del">
        <pc:chgData name="Lee Hong Yi" userId="ccc66450af79773e" providerId="LiveId" clId="{A215187E-3477-46C0-95C5-6DCAED2B6505}" dt="2023-08-11T11:57:23.377" v="921" actId="47"/>
        <pc:sldMkLst>
          <pc:docMk/>
          <pc:sldMk cId="2646470960" sldId="262"/>
        </pc:sldMkLst>
      </pc:sldChg>
      <pc:sldChg chg="addSp modSp add del mod ord">
        <pc:chgData name="Lee Hong Yi" userId="ccc66450af79773e" providerId="LiveId" clId="{A215187E-3477-46C0-95C5-6DCAED2B6505}" dt="2023-08-11T12:11:46.186" v="2410" actId="1076"/>
        <pc:sldMkLst>
          <pc:docMk/>
          <pc:sldMk cId="3896999694" sldId="262"/>
        </pc:sldMkLst>
        <pc:spChg chg="add mod">
          <ac:chgData name="Lee Hong Yi" userId="ccc66450af79773e" providerId="LiveId" clId="{A215187E-3477-46C0-95C5-6DCAED2B6505}" dt="2023-08-11T12:11:20.146" v="2401" actId="1076"/>
          <ac:spMkLst>
            <pc:docMk/>
            <pc:sldMk cId="3896999694" sldId="262"/>
            <ac:spMk id="6" creationId="{5831A0A0-9BD0-2608-A1AA-28B4233F8BF3}"/>
          </ac:spMkLst>
        </pc:spChg>
        <pc:spChg chg="add mod">
          <ac:chgData name="Lee Hong Yi" userId="ccc66450af79773e" providerId="LiveId" clId="{A215187E-3477-46C0-95C5-6DCAED2B6505}" dt="2023-08-11T12:11:46.186" v="2410" actId="1076"/>
          <ac:spMkLst>
            <pc:docMk/>
            <pc:sldMk cId="3896999694" sldId="262"/>
            <ac:spMk id="7" creationId="{20134655-0684-1B9D-0B5C-DD1D2AE7C9EE}"/>
          </ac:spMkLst>
        </pc:spChg>
        <pc:spChg chg="mod">
          <ac:chgData name="Lee Hong Yi" userId="ccc66450af79773e" providerId="LiveId" clId="{A215187E-3477-46C0-95C5-6DCAED2B6505}" dt="2023-08-11T12:07:53.483" v="1690" actId="20577"/>
          <ac:spMkLst>
            <pc:docMk/>
            <pc:sldMk cId="3896999694" sldId="262"/>
            <ac:spMk id="469" creationId="{00000000-0000-0000-0000-000000000000}"/>
          </ac:spMkLst>
        </pc:spChg>
        <pc:spChg chg="mod">
          <ac:chgData name="Lee Hong Yi" userId="ccc66450af79773e" providerId="LiveId" clId="{A215187E-3477-46C0-95C5-6DCAED2B6505}" dt="2023-08-11T12:08:37.128" v="1886" actId="20577"/>
          <ac:spMkLst>
            <pc:docMk/>
            <pc:sldMk cId="3896999694" sldId="262"/>
            <ac:spMk id="470" creationId="{00000000-0000-0000-0000-000000000000}"/>
          </ac:spMkLst>
        </pc:spChg>
        <pc:picChg chg="add mod">
          <ac:chgData name="Lee Hong Yi" userId="ccc66450af79773e" providerId="LiveId" clId="{A215187E-3477-46C0-95C5-6DCAED2B6505}" dt="2023-08-11T12:09:02.689" v="1896" actId="1076"/>
          <ac:picMkLst>
            <pc:docMk/>
            <pc:sldMk cId="3896999694" sldId="262"/>
            <ac:picMk id="3" creationId="{88B0AA75-1B34-9C14-862E-0294D01EA63C}"/>
          </ac:picMkLst>
        </pc:picChg>
        <pc:picChg chg="add mod">
          <ac:chgData name="Lee Hong Yi" userId="ccc66450af79773e" providerId="LiveId" clId="{A215187E-3477-46C0-95C5-6DCAED2B6505}" dt="2023-08-11T12:09:09.024" v="1901" actId="1076"/>
          <ac:picMkLst>
            <pc:docMk/>
            <pc:sldMk cId="3896999694" sldId="262"/>
            <ac:picMk id="5" creationId="{1BF0A686-97FF-DD1D-479F-344E4842533F}"/>
          </ac:picMkLst>
        </pc:picChg>
      </pc:sldChg>
      <pc:sldChg chg="addSp delSp modSp add del mod">
        <pc:chgData name="Lee Hong Yi" userId="ccc66450af79773e" providerId="LiveId" clId="{A215187E-3477-46C0-95C5-6DCAED2B6505}" dt="2023-08-11T12:25:49.558" v="2657" actId="20577"/>
        <pc:sldMkLst>
          <pc:docMk/>
          <pc:sldMk cId="3654217837" sldId="263"/>
        </pc:sldMkLst>
        <pc:spChg chg="del mod">
          <ac:chgData name="Lee Hong Yi" userId="ccc66450af79773e" providerId="LiveId" clId="{A215187E-3477-46C0-95C5-6DCAED2B6505}" dt="2023-08-11T12:24:38.407" v="2465" actId="478"/>
          <ac:spMkLst>
            <pc:docMk/>
            <pc:sldMk cId="3654217837" sldId="263"/>
            <ac:spMk id="4" creationId="{BD1F11DF-3D46-C531-068A-C491196C1B8C}"/>
          </ac:spMkLst>
        </pc:spChg>
        <pc:spChg chg="add mod">
          <ac:chgData name="Lee Hong Yi" userId="ccc66450af79773e" providerId="LiveId" clId="{A215187E-3477-46C0-95C5-6DCAED2B6505}" dt="2023-08-11T12:25:49.558" v="2657" actId="20577"/>
          <ac:spMkLst>
            <pc:docMk/>
            <pc:sldMk cId="3654217837" sldId="263"/>
            <ac:spMk id="6" creationId="{F6A01303-023B-D05C-747B-815AED8DF99B}"/>
          </ac:spMkLst>
        </pc:spChg>
        <pc:spChg chg="mod">
          <ac:chgData name="Lee Hong Yi" userId="ccc66450af79773e" providerId="LiveId" clId="{A215187E-3477-46C0-95C5-6DCAED2B6505}" dt="2023-08-11T12:23:27.610" v="2440" actId="20577"/>
          <ac:spMkLst>
            <pc:docMk/>
            <pc:sldMk cId="3654217837" sldId="263"/>
            <ac:spMk id="469" creationId="{00000000-0000-0000-0000-000000000000}"/>
          </ac:spMkLst>
        </pc:spChg>
        <pc:spChg chg="mod">
          <ac:chgData name="Lee Hong Yi" userId="ccc66450af79773e" providerId="LiveId" clId="{A215187E-3477-46C0-95C5-6DCAED2B6505}" dt="2023-08-11T12:25:03.544" v="2591" actId="20577"/>
          <ac:spMkLst>
            <pc:docMk/>
            <pc:sldMk cId="3654217837" sldId="263"/>
            <ac:spMk id="470" creationId="{00000000-0000-0000-0000-000000000000}"/>
          </ac:spMkLst>
        </pc:spChg>
        <pc:picChg chg="del">
          <ac:chgData name="Lee Hong Yi" userId="ccc66450af79773e" providerId="LiveId" clId="{A215187E-3477-46C0-95C5-6DCAED2B6505}" dt="2023-08-11T12:24:35.633" v="2461" actId="478"/>
          <ac:picMkLst>
            <pc:docMk/>
            <pc:sldMk cId="3654217837" sldId="263"/>
            <ac:picMk id="3" creationId="{6851F20E-54B4-CD1E-D3D1-1D3A3E9445A8}"/>
          </ac:picMkLst>
        </pc:picChg>
        <pc:picChg chg="add mod">
          <ac:chgData name="Lee Hong Yi" userId="ccc66450af79773e" providerId="LiveId" clId="{A215187E-3477-46C0-95C5-6DCAED2B6505}" dt="2023-08-11T12:25:10.682" v="2594" actId="1076"/>
          <ac:picMkLst>
            <pc:docMk/>
            <pc:sldMk cId="3654217837" sldId="263"/>
            <ac:picMk id="5" creationId="{1D2FEAA3-3F4B-8CB1-E596-C5000F353E72}"/>
          </ac:picMkLst>
        </pc:picChg>
      </pc:sldChg>
      <pc:sldChg chg="addSp delSp modSp add del mod">
        <pc:chgData name="Lee Hong Yi" userId="ccc66450af79773e" providerId="LiveId" clId="{A215187E-3477-46C0-95C5-6DCAED2B6505}" dt="2023-08-11T12:29:44.314" v="3104" actId="20577"/>
        <pc:sldMkLst>
          <pc:docMk/>
          <pc:sldMk cId="976030818" sldId="264"/>
        </pc:sldMkLst>
        <pc:spChg chg="del mod">
          <ac:chgData name="Lee Hong Yi" userId="ccc66450af79773e" providerId="LiveId" clId="{A215187E-3477-46C0-95C5-6DCAED2B6505}" dt="2023-08-11T12:26:10.146" v="2687" actId="478"/>
          <ac:spMkLst>
            <pc:docMk/>
            <pc:sldMk cId="976030818" sldId="264"/>
            <ac:spMk id="6" creationId="{F6A01303-023B-D05C-747B-815AED8DF99B}"/>
          </ac:spMkLst>
        </pc:spChg>
        <pc:spChg chg="mod">
          <ac:chgData name="Lee Hong Yi" userId="ccc66450af79773e" providerId="LiveId" clId="{A215187E-3477-46C0-95C5-6DCAED2B6505}" dt="2023-08-11T12:29:44.314" v="3104" actId="20577"/>
          <ac:spMkLst>
            <pc:docMk/>
            <pc:sldMk cId="976030818" sldId="264"/>
            <ac:spMk id="469" creationId="{00000000-0000-0000-0000-000000000000}"/>
          </ac:spMkLst>
        </pc:spChg>
        <pc:spChg chg="mod">
          <ac:chgData name="Lee Hong Yi" userId="ccc66450af79773e" providerId="LiveId" clId="{A215187E-3477-46C0-95C5-6DCAED2B6505}" dt="2023-08-11T12:28:18.062" v="3034" actId="20577"/>
          <ac:spMkLst>
            <pc:docMk/>
            <pc:sldMk cId="976030818" sldId="264"/>
            <ac:spMk id="470" creationId="{00000000-0000-0000-0000-000000000000}"/>
          </ac:spMkLst>
        </pc:spChg>
        <pc:picChg chg="add mod">
          <ac:chgData name="Lee Hong Yi" userId="ccc66450af79773e" providerId="LiveId" clId="{A215187E-3477-46C0-95C5-6DCAED2B6505}" dt="2023-08-11T12:28:27.172" v="3043" actId="1076"/>
          <ac:picMkLst>
            <pc:docMk/>
            <pc:sldMk cId="976030818" sldId="264"/>
            <ac:picMk id="3" creationId="{90414367-4E3D-1053-2ADF-663EA35ECF6A}"/>
          </ac:picMkLst>
        </pc:picChg>
        <pc:picChg chg="del">
          <ac:chgData name="Lee Hong Yi" userId="ccc66450af79773e" providerId="LiveId" clId="{A215187E-3477-46C0-95C5-6DCAED2B6505}" dt="2023-08-11T12:26:05.563" v="2683" actId="478"/>
          <ac:picMkLst>
            <pc:docMk/>
            <pc:sldMk cId="976030818" sldId="264"/>
            <ac:picMk id="5" creationId="{1D2FEAA3-3F4B-8CB1-E596-C5000F353E72}"/>
          </ac:picMkLst>
        </pc:picChg>
        <pc:picChg chg="add mod">
          <ac:chgData name="Lee Hong Yi" userId="ccc66450af79773e" providerId="LiveId" clId="{A215187E-3477-46C0-95C5-6DCAED2B6505}" dt="2023-08-11T12:28:34.225" v="3045" actId="1076"/>
          <ac:picMkLst>
            <pc:docMk/>
            <pc:sldMk cId="976030818" sldId="264"/>
            <ac:picMk id="7" creationId="{343E80C4-90EA-F02A-285E-F39FFEB18514}"/>
          </ac:picMkLst>
        </pc:picChg>
        <pc:picChg chg="add mod">
          <ac:chgData name="Lee Hong Yi" userId="ccc66450af79773e" providerId="LiveId" clId="{A215187E-3477-46C0-95C5-6DCAED2B6505}" dt="2023-08-11T12:28:36.105" v="3046" actId="1076"/>
          <ac:picMkLst>
            <pc:docMk/>
            <pc:sldMk cId="976030818" sldId="264"/>
            <ac:picMk id="9" creationId="{6DE3CB54-568A-0E67-901E-69BB099B97E3}"/>
          </ac:picMkLst>
        </pc:picChg>
      </pc:sldChg>
      <pc:sldChg chg="addSp delSp modSp add del mod">
        <pc:chgData name="Lee Hong Yi" userId="ccc66450af79773e" providerId="LiveId" clId="{A215187E-3477-46C0-95C5-6DCAED2B6505}" dt="2023-08-11T12:32:22.969" v="3153" actId="1076"/>
        <pc:sldMkLst>
          <pc:docMk/>
          <pc:sldMk cId="650326555" sldId="265"/>
        </pc:sldMkLst>
        <pc:spChg chg="add del mod">
          <ac:chgData name="Lee Hong Yi" userId="ccc66450af79773e" providerId="LiveId" clId="{A215187E-3477-46C0-95C5-6DCAED2B6505}" dt="2023-08-11T12:31:54.752" v="3139"/>
          <ac:spMkLst>
            <pc:docMk/>
            <pc:sldMk cId="650326555" sldId="265"/>
            <ac:spMk id="5" creationId="{5FDC9162-26C0-38DC-8E2C-EB6793677DB8}"/>
          </ac:spMkLst>
        </pc:spChg>
        <pc:spChg chg="add mod">
          <ac:chgData name="Lee Hong Yi" userId="ccc66450af79773e" providerId="LiveId" clId="{A215187E-3477-46C0-95C5-6DCAED2B6505}" dt="2023-08-11T12:32:14.779" v="3149" actId="20577"/>
          <ac:spMkLst>
            <pc:docMk/>
            <pc:sldMk cId="650326555" sldId="265"/>
            <ac:spMk id="6" creationId="{1D4DEE51-1ED3-47BE-3744-94F48A23690A}"/>
          </ac:spMkLst>
        </pc:spChg>
        <pc:spChg chg="mod">
          <ac:chgData name="Lee Hong Yi" userId="ccc66450af79773e" providerId="LiveId" clId="{A215187E-3477-46C0-95C5-6DCAED2B6505}" dt="2023-08-11T12:29:40.043" v="3095" actId="20577"/>
          <ac:spMkLst>
            <pc:docMk/>
            <pc:sldMk cId="650326555" sldId="265"/>
            <ac:spMk id="469" creationId="{00000000-0000-0000-0000-000000000000}"/>
          </ac:spMkLst>
        </pc:spChg>
        <pc:spChg chg="mod">
          <ac:chgData name="Lee Hong Yi" userId="ccc66450af79773e" providerId="LiveId" clId="{A215187E-3477-46C0-95C5-6DCAED2B6505}" dt="2023-08-11T12:32:22.969" v="3153" actId="1076"/>
          <ac:spMkLst>
            <pc:docMk/>
            <pc:sldMk cId="650326555" sldId="265"/>
            <ac:spMk id="470" creationId="{00000000-0000-0000-0000-000000000000}"/>
          </ac:spMkLst>
        </pc:spChg>
        <pc:picChg chg="del">
          <ac:chgData name="Lee Hong Yi" userId="ccc66450af79773e" providerId="LiveId" clId="{A215187E-3477-46C0-95C5-6DCAED2B6505}" dt="2023-08-11T12:30:02.828" v="3105" actId="478"/>
          <ac:picMkLst>
            <pc:docMk/>
            <pc:sldMk cId="650326555" sldId="265"/>
            <ac:picMk id="3" creationId="{90414367-4E3D-1053-2ADF-663EA35ECF6A}"/>
          </ac:picMkLst>
        </pc:picChg>
        <pc:picChg chg="add mod">
          <ac:chgData name="Lee Hong Yi" userId="ccc66450af79773e" providerId="LiveId" clId="{A215187E-3477-46C0-95C5-6DCAED2B6505}" dt="2023-08-11T12:32:20.762" v="3152" actId="1076"/>
          <ac:picMkLst>
            <pc:docMk/>
            <pc:sldMk cId="650326555" sldId="265"/>
            <ac:picMk id="4" creationId="{100DFFD0-DF6B-5931-6B40-F299BC20B4DB}"/>
          </ac:picMkLst>
        </pc:picChg>
        <pc:picChg chg="del">
          <ac:chgData name="Lee Hong Yi" userId="ccc66450af79773e" providerId="LiveId" clId="{A215187E-3477-46C0-95C5-6DCAED2B6505}" dt="2023-08-11T12:30:03.594" v="3107" actId="478"/>
          <ac:picMkLst>
            <pc:docMk/>
            <pc:sldMk cId="650326555" sldId="265"/>
            <ac:picMk id="7" creationId="{343E80C4-90EA-F02A-285E-F39FFEB18514}"/>
          </ac:picMkLst>
        </pc:picChg>
        <pc:picChg chg="del">
          <ac:chgData name="Lee Hong Yi" userId="ccc66450af79773e" providerId="LiveId" clId="{A215187E-3477-46C0-95C5-6DCAED2B6505}" dt="2023-08-11T12:30:03.285" v="3106" actId="478"/>
          <ac:picMkLst>
            <pc:docMk/>
            <pc:sldMk cId="650326555" sldId="265"/>
            <ac:picMk id="9" creationId="{6DE3CB54-568A-0E67-901E-69BB099B97E3}"/>
          </ac:picMkLst>
        </pc:picChg>
      </pc:sldChg>
      <pc:sldChg chg="addSp delSp modSp add del mod">
        <pc:chgData name="Lee Hong Yi" userId="ccc66450af79773e" providerId="LiveId" clId="{A215187E-3477-46C0-95C5-6DCAED2B6505}" dt="2023-08-11T12:33:17.268" v="3185" actId="313"/>
        <pc:sldMkLst>
          <pc:docMk/>
          <pc:sldMk cId="2417304191" sldId="266"/>
        </pc:sldMkLst>
        <pc:spChg chg="add mod">
          <ac:chgData name="Lee Hong Yi" userId="ccc66450af79773e" providerId="LiveId" clId="{A215187E-3477-46C0-95C5-6DCAED2B6505}" dt="2023-08-11T12:33:17.268" v="3185" actId="313"/>
          <ac:spMkLst>
            <pc:docMk/>
            <pc:sldMk cId="2417304191" sldId="266"/>
            <ac:spMk id="3" creationId="{B1D83A87-3A5B-87F6-62C3-53FBA90A4FED}"/>
          </ac:spMkLst>
        </pc:spChg>
        <pc:spChg chg="del mod">
          <ac:chgData name="Lee Hong Yi" userId="ccc66450af79773e" providerId="LiveId" clId="{A215187E-3477-46C0-95C5-6DCAED2B6505}" dt="2023-08-11T12:32:30.347" v="3170" actId="478"/>
          <ac:spMkLst>
            <pc:docMk/>
            <pc:sldMk cId="2417304191" sldId="266"/>
            <ac:spMk id="6" creationId="{1D4DEE51-1ED3-47BE-3744-94F48A23690A}"/>
          </ac:spMkLst>
        </pc:spChg>
        <pc:spChg chg="mod">
          <ac:chgData name="Lee Hong Yi" userId="ccc66450af79773e" providerId="LiveId" clId="{A215187E-3477-46C0-95C5-6DCAED2B6505}" dt="2023-08-11T12:32:50.067" v="3173" actId="20577"/>
          <ac:spMkLst>
            <pc:docMk/>
            <pc:sldMk cId="2417304191" sldId="266"/>
            <ac:spMk id="469" creationId="{00000000-0000-0000-0000-000000000000}"/>
          </ac:spMkLst>
        </pc:spChg>
        <pc:spChg chg="del mod">
          <ac:chgData name="Lee Hong Yi" userId="ccc66450af79773e" providerId="LiveId" clId="{A215187E-3477-46C0-95C5-6DCAED2B6505}" dt="2023-08-11T12:32:31.581" v="3172" actId="478"/>
          <ac:spMkLst>
            <pc:docMk/>
            <pc:sldMk cId="2417304191" sldId="266"/>
            <ac:spMk id="470" creationId="{00000000-0000-0000-0000-000000000000}"/>
          </ac:spMkLst>
        </pc:spChg>
        <pc:picChg chg="del mod">
          <ac:chgData name="Lee Hong Yi" userId="ccc66450af79773e" providerId="LiveId" clId="{A215187E-3477-46C0-95C5-6DCAED2B6505}" dt="2023-08-11T12:32:29.177" v="3168" actId="478"/>
          <ac:picMkLst>
            <pc:docMk/>
            <pc:sldMk cId="2417304191" sldId="266"/>
            <ac:picMk id="4" creationId="{100DFFD0-DF6B-5931-6B40-F299BC20B4DB}"/>
          </ac:picMkLst>
        </pc:picChg>
      </pc:sldChg>
      <pc:sldChg chg="del">
        <pc:chgData name="Lee Hong Yi" userId="ccc66450af79773e" providerId="LiveId" clId="{A215187E-3477-46C0-95C5-6DCAED2B6505}" dt="2023-08-11T10:18:44.008" v="63" actId="47"/>
        <pc:sldMkLst>
          <pc:docMk/>
          <pc:sldMk cId="0" sldId="267"/>
        </pc:sldMkLst>
      </pc:sldChg>
      <pc:sldChg chg="del">
        <pc:chgData name="Lee Hong Yi" userId="ccc66450af79773e" providerId="LiveId" clId="{A215187E-3477-46C0-95C5-6DCAED2B6505}" dt="2023-08-11T10:18:44.143" v="64" actId="47"/>
        <pc:sldMkLst>
          <pc:docMk/>
          <pc:sldMk cId="0" sldId="268"/>
        </pc:sldMkLst>
      </pc:sldChg>
      <pc:sldChg chg="del">
        <pc:chgData name="Lee Hong Yi" userId="ccc66450af79773e" providerId="LiveId" clId="{A215187E-3477-46C0-95C5-6DCAED2B6505}" dt="2023-08-11T10:18:45.178" v="65" actId="47"/>
        <pc:sldMkLst>
          <pc:docMk/>
          <pc:sldMk cId="0" sldId="269"/>
        </pc:sldMkLst>
      </pc:sldChg>
      <pc:sldChg chg="del">
        <pc:chgData name="Lee Hong Yi" userId="ccc66450af79773e" providerId="LiveId" clId="{A215187E-3477-46C0-95C5-6DCAED2B6505}" dt="2023-08-11T10:18:45.223" v="66" actId="47"/>
        <pc:sldMkLst>
          <pc:docMk/>
          <pc:sldMk cId="0" sldId="270"/>
        </pc:sldMkLst>
      </pc:sldChg>
      <pc:sldChg chg="del">
        <pc:chgData name="Lee Hong Yi" userId="ccc66450af79773e" providerId="LiveId" clId="{A215187E-3477-46C0-95C5-6DCAED2B6505}" dt="2023-08-11T10:18:45.260" v="67" actId="47"/>
        <pc:sldMkLst>
          <pc:docMk/>
          <pc:sldMk cId="0" sldId="271"/>
        </pc:sldMkLst>
      </pc:sldChg>
      <pc:sldChg chg="del">
        <pc:chgData name="Lee Hong Yi" userId="ccc66450af79773e" providerId="LiveId" clId="{A215187E-3477-46C0-95C5-6DCAED2B6505}" dt="2023-08-11T10:18:45.292" v="68" actId="47"/>
        <pc:sldMkLst>
          <pc:docMk/>
          <pc:sldMk cId="0" sldId="272"/>
        </pc:sldMkLst>
      </pc:sldChg>
      <pc:sldChg chg="del">
        <pc:chgData name="Lee Hong Yi" userId="ccc66450af79773e" providerId="LiveId" clId="{A215187E-3477-46C0-95C5-6DCAED2B6505}" dt="2023-08-11T10:18:45.325" v="69" actId="47"/>
        <pc:sldMkLst>
          <pc:docMk/>
          <pc:sldMk cId="0" sldId="273"/>
        </pc:sldMkLst>
      </pc:sldChg>
      <pc:sldChg chg="del">
        <pc:chgData name="Lee Hong Yi" userId="ccc66450af79773e" providerId="LiveId" clId="{A215187E-3477-46C0-95C5-6DCAED2B6505}" dt="2023-08-11T10:18:45.358" v="70" actId="47"/>
        <pc:sldMkLst>
          <pc:docMk/>
          <pc:sldMk cId="0" sldId="274"/>
        </pc:sldMkLst>
      </pc:sldChg>
      <pc:sldChg chg="del">
        <pc:chgData name="Lee Hong Yi" userId="ccc66450af79773e" providerId="LiveId" clId="{A215187E-3477-46C0-95C5-6DCAED2B6505}" dt="2023-08-11T10:18:45.394" v="71" actId="47"/>
        <pc:sldMkLst>
          <pc:docMk/>
          <pc:sldMk cId="0" sldId="275"/>
        </pc:sldMkLst>
      </pc:sldChg>
      <pc:sldChg chg="del">
        <pc:chgData name="Lee Hong Yi" userId="ccc66450af79773e" providerId="LiveId" clId="{A215187E-3477-46C0-95C5-6DCAED2B6505}" dt="2023-08-11T10:18:45.439" v="72" actId="47"/>
        <pc:sldMkLst>
          <pc:docMk/>
          <pc:sldMk cId="0" sldId="276"/>
        </pc:sldMkLst>
      </pc:sldChg>
      <pc:sldChg chg="del">
        <pc:chgData name="Lee Hong Yi" userId="ccc66450af79773e" providerId="LiveId" clId="{A215187E-3477-46C0-95C5-6DCAED2B6505}" dt="2023-08-11T10:18:46.040" v="73" actId="47"/>
        <pc:sldMkLst>
          <pc:docMk/>
          <pc:sldMk cId="0" sldId="277"/>
        </pc:sldMkLst>
      </pc:sldChg>
      <pc:sldChg chg="del">
        <pc:chgData name="Lee Hong Yi" userId="ccc66450af79773e" providerId="LiveId" clId="{A215187E-3477-46C0-95C5-6DCAED2B6505}" dt="2023-08-11T10:18:46.077" v="74" actId="47"/>
        <pc:sldMkLst>
          <pc:docMk/>
          <pc:sldMk cId="0" sldId="278"/>
        </pc:sldMkLst>
      </pc:sldChg>
      <pc:sldChg chg="del">
        <pc:chgData name="Lee Hong Yi" userId="ccc66450af79773e" providerId="LiveId" clId="{A215187E-3477-46C0-95C5-6DCAED2B6505}" dt="2023-08-11T10:18:46.337" v="75" actId="47"/>
        <pc:sldMkLst>
          <pc:docMk/>
          <pc:sldMk cId="0" sldId="279"/>
        </pc:sldMkLst>
      </pc:sldChg>
      <pc:sldChg chg="del">
        <pc:chgData name="Lee Hong Yi" userId="ccc66450af79773e" providerId="LiveId" clId="{A215187E-3477-46C0-95C5-6DCAED2B6505}" dt="2023-08-11T10:18:46.460" v="76" actId="47"/>
        <pc:sldMkLst>
          <pc:docMk/>
          <pc:sldMk cId="0" sldId="280"/>
        </pc:sldMkLst>
      </pc:sldChg>
      <pc:sldChg chg="del">
        <pc:chgData name="Lee Hong Yi" userId="ccc66450af79773e" providerId="LiveId" clId="{A215187E-3477-46C0-95C5-6DCAED2B6505}" dt="2023-08-11T10:18:46.607" v="77" actId="47"/>
        <pc:sldMkLst>
          <pc:docMk/>
          <pc:sldMk cId="0" sldId="281"/>
        </pc:sldMkLst>
      </pc:sldChg>
      <pc:sldChg chg="del">
        <pc:chgData name="Lee Hong Yi" userId="ccc66450af79773e" providerId="LiveId" clId="{A215187E-3477-46C0-95C5-6DCAED2B6505}" dt="2023-08-11T10:18:46.756" v="78" actId="47"/>
        <pc:sldMkLst>
          <pc:docMk/>
          <pc:sldMk cId="0" sldId="282"/>
        </pc:sldMkLst>
      </pc:sldChg>
      <pc:sldChg chg="del">
        <pc:chgData name="Lee Hong Yi" userId="ccc66450af79773e" providerId="LiveId" clId="{A215187E-3477-46C0-95C5-6DCAED2B6505}" dt="2023-08-11T10:18:46.882" v="79" actId="47"/>
        <pc:sldMkLst>
          <pc:docMk/>
          <pc:sldMk cId="0" sldId="283"/>
        </pc:sldMkLst>
      </pc:sldChg>
      <pc:sldChg chg="del">
        <pc:chgData name="Lee Hong Yi" userId="ccc66450af79773e" providerId="LiveId" clId="{A215187E-3477-46C0-95C5-6DCAED2B6505}" dt="2023-08-11T10:18:46.993" v="80" actId="47"/>
        <pc:sldMkLst>
          <pc:docMk/>
          <pc:sldMk cId="0" sldId="284"/>
        </pc:sldMkLst>
      </pc:sldChg>
      <pc:sldChg chg="del">
        <pc:chgData name="Lee Hong Yi" userId="ccc66450af79773e" providerId="LiveId" clId="{A215187E-3477-46C0-95C5-6DCAED2B6505}" dt="2023-08-11T10:18:47.712" v="81" actId="47"/>
        <pc:sldMkLst>
          <pc:docMk/>
          <pc:sldMk cId="0" sldId="285"/>
        </pc:sldMkLst>
      </pc:sldChg>
      <pc:sldChg chg="del">
        <pc:chgData name="Lee Hong Yi" userId="ccc66450af79773e" providerId="LiveId" clId="{A215187E-3477-46C0-95C5-6DCAED2B6505}" dt="2023-08-11T10:18:47.850" v="82" actId="47"/>
        <pc:sldMkLst>
          <pc:docMk/>
          <pc:sldMk cId="0" sldId="286"/>
        </pc:sldMkLst>
      </pc:sldChg>
      <pc:sldChg chg="del">
        <pc:chgData name="Lee Hong Yi" userId="ccc66450af79773e" providerId="LiveId" clId="{A215187E-3477-46C0-95C5-6DCAED2B6505}" dt="2023-08-11T10:18:47.974" v="83" actId="47"/>
        <pc:sldMkLst>
          <pc:docMk/>
          <pc:sldMk cId="0" sldId="287"/>
        </pc:sldMkLst>
      </pc:sldChg>
      <pc:sldChg chg="del">
        <pc:chgData name="Lee Hong Yi" userId="ccc66450af79773e" providerId="LiveId" clId="{A215187E-3477-46C0-95C5-6DCAED2B6505}" dt="2023-08-11T10:18:48.113" v="84" actId="47"/>
        <pc:sldMkLst>
          <pc:docMk/>
          <pc:sldMk cId="0" sldId="288"/>
        </pc:sldMkLst>
      </pc:sldChg>
      <pc:sldChg chg="del">
        <pc:chgData name="Lee Hong Yi" userId="ccc66450af79773e" providerId="LiveId" clId="{A215187E-3477-46C0-95C5-6DCAED2B6505}" dt="2023-08-11T10:18:48.221" v="85" actId="47"/>
        <pc:sldMkLst>
          <pc:docMk/>
          <pc:sldMk cId="0" sldId="289"/>
        </pc:sldMkLst>
      </pc:sldChg>
      <pc:sldChg chg="del">
        <pc:chgData name="Lee Hong Yi" userId="ccc66450af79773e" providerId="LiveId" clId="{A215187E-3477-46C0-95C5-6DCAED2B6505}" dt="2023-08-11T10:18:48.374" v="86" actId="47"/>
        <pc:sldMkLst>
          <pc:docMk/>
          <pc:sldMk cId="0" sldId="290"/>
        </pc:sldMkLst>
      </pc:sldChg>
      <pc:sldChg chg="del">
        <pc:chgData name="Lee Hong Yi" userId="ccc66450af79773e" providerId="LiveId" clId="{A215187E-3477-46C0-95C5-6DCAED2B6505}" dt="2023-08-11T10:18:48.522" v="87" actId="47"/>
        <pc:sldMkLst>
          <pc:docMk/>
          <pc:sldMk cId="0" sldId="291"/>
        </pc:sldMkLst>
      </pc:sldChg>
      <pc:sldChg chg="del">
        <pc:chgData name="Lee Hong Yi" userId="ccc66450af79773e" providerId="LiveId" clId="{A215187E-3477-46C0-95C5-6DCAED2B6505}" dt="2023-08-11T10:18:48.577" v="88" actId="47"/>
        <pc:sldMkLst>
          <pc:docMk/>
          <pc:sldMk cId="0" sldId="292"/>
        </pc:sldMkLst>
      </pc:sldChg>
      <pc:sldChg chg="del">
        <pc:chgData name="Lee Hong Yi" userId="ccc66450af79773e" providerId="LiveId" clId="{A215187E-3477-46C0-95C5-6DCAED2B6505}" dt="2023-08-11T10:18:48.707" v="89" actId="47"/>
        <pc:sldMkLst>
          <pc:docMk/>
          <pc:sldMk cId="0" sldId="293"/>
        </pc:sldMkLst>
      </pc:sldChg>
      <pc:sldChg chg="del">
        <pc:chgData name="Lee Hong Yi" userId="ccc66450af79773e" providerId="LiveId" clId="{A215187E-3477-46C0-95C5-6DCAED2B6505}" dt="2023-08-11T10:18:48.839" v="90" actId="47"/>
        <pc:sldMkLst>
          <pc:docMk/>
          <pc:sldMk cId="0" sldId="294"/>
        </pc:sldMkLst>
      </pc:sldChg>
      <pc:sldChg chg="del">
        <pc:chgData name="Lee Hong Yi" userId="ccc66450af79773e" providerId="LiveId" clId="{A215187E-3477-46C0-95C5-6DCAED2B6505}" dt="2023-08-11T10:18:48.974" v="91" actId="47"/>
        <pc:sldMkLst>
          <pc:docMk/>
          <pc:sldMk cId="0" sldId="295"/>
        </pc:sldMkLst>
      </pc:sldChg>
      <pc:sldChg chg="del">
        <pc:chgData name="Lee Hong Yi" userId="ccc66450af79773e" providerId="LiveId" clId="{A215187E-3477-46C0-95C5-6DCAED2B6505}" dt="2023-08-11T10:18:49.542" v="92" actId="47"/>
        <pc:sldMkLst>
          <pc:docMk/>
          <pc:sldMk cId="0" sldId="296"/>
        </pc:sldMkLst>
      </pc:sldChg>
      <pc:sldChg chg="del">
        <pc:chgData name="Lee Hong Yi" userId="ccc66450af79773e" providerId="LiveId" clId="{A215187E-3477-46C0-95C5-6DCAED2B6505}" dt="2023-08-11T10:18:50.096" v="93" actId="47"/>
        <pc:sldMkLst>
          <pc:docMk/>
          <pc:sldMk cId="0" sldId="297"/>
        </pc:sldMkLst>
      </pc:sldChg>
      <pc:sldChg chg="del">
        <pc:chgData name="Lee Hong Yi" userId="ccc66450af79773e" providerId="LiveId" clId="{A215187E-3477-46C0-95C5-6DCAED2B6505}" dt="2023-08-11T10:18:50.589" v="94" actId="47"/>
        <pc:sldMkLst>
          <pc:docMk/>
          <pc:sldMk cId="0" sldId="298"/>
        </pc:sldMkLst>
      </pc:sldChg>
      <pc:sldChg chg="del">
        <pc:chgData name="Lee Hong Yi" userId="ccc66450af79773e" providerId="LiveId" clId="{A215187E-3477-46C0-95C5-6DCAED2B6505}" dt="2023-08-11T10:18:50.671" v="95" actId="47"/>
        <pc:sldMkLst>
          <pc:docMk/>
          <pc:sldMk cId="0" sldId="299"/>
        </pc:sldMkLst>
      </pc:sldChg>
      <pc:sldChg chg="del">
        <pc:chgData name="Lee Hong Yi" userId="ccc66450af79773e" providerId="LiveId" clId="{A215187E-3477-46C0-95C5-6DCAED2B6505}" dt="2023-08-11T10:18:50.726" v="96" actId="47"/>
        <pc:sldMkLst>
          <pc:docMk/>
          <pc:sldMk cId="0" sldId="300"/>
        </pc:sldMkLst>
      </pc:sldChg>
      <pc:sldChg chg="del">
        <pc:chgData name="Lee Hong Yi" userId="ccc66450af79773e" providerId="LiveId" clId="{A215187E-3477-46C0-95C5-6DCAED2B6505}" dt="2023-08-11T10:18:50.792" v="97" actId="47"/>
        <pc:sldMkLst>
          <pc:docMk/>
          <pc:sldMk cId="0" sldId="301"/>
        </pc:sldMkLst>
      </pc:sldChg>
      <pc:sldChg chg="del">
        <pc:chgData name="Lee Hong Yi" userId="ccc66450af79773e" providerId="LiveId" clId="{A215187E-3477-46C0-95C5-6DCAED2B6505}" dt="2023-08-11T10:18:51.030" v="98" actId="47"/>
        <pc:sldMkLst>
          <pc:docMk/>
          <pc:sldMk cId="0" sldId="302"/>
        </pc:sldMkLst>
      </pc:sldChg>
      <pc:sldChg chg="del">
        <pc:chgData name="Lee Hong Yi" userId="ccc66450af79773e" providerId="LiveId" clId="{A215187E-3477-46C0-95C5-6DCAED2B6505}" dt="2023-08-11T10:18:51.420" v="99" actId="47"/>
        <pc:sldMkLst>
          <pc:docMk/>
          <pc:sldMk cId="0" sldId="303"/>
        </pc:sldMkLst>
      </pc:sldChg>
      <pc:sldChg chg="del">
        <pc:chgData name="Lee Hong Yi" userId="ccc66450af79773e" providerId="LiveId" clId="{A215187E-3477-46C0-95C5-6DCAED2B6505}" dt="2023-08-11T10:18:51.710" v="100" actId="47"/>
        <pc:sldMkLst>
          <pc:docMk/>
          <pc:sldMk cId="0" sldId="304"/>
        </pc:sldMkLst>
      </pc:sldChg>
      <pc:sldChg chg="del">
        <pc:chgData name="Lee Hong Yi" userId="ccc66450af79773e" providerId="LiveId" clId="{A215187E-3477-46C0-95C5-6DCAED2B6505}" dt="2023-08-11T10:18:51.973" v="101" actId="47"/>
        <pc:sldMkLst>
          <pc:docMk/>
          <pc:sldMk cId="0" sldId="305"/>
        </pc:sldMkLst>
      </pc:sldChg>
      <pc:sldChg chg="del">
        <pc:chgData name="Lee Hong Yi" userId="ccc66450af79773e" providerId="LiveId" clId="{A215187E-3477-46C0-95C5-6DCAED2B6505}" dt="2023-08-11T10:18:52.197" v="102" actId="47"/>
        <pc:sldMkLst>
          <pc:docMk/>
          <pc:sldMk cId="0" sldId="306"/>
        </pc:sldMkLst>
      </pc:sldChg>
      <pc:sldChg chg="del">
        <pc:chgData name="Lee Hong Yi" userId="ccc66450af79773e" providerId="LiveId" clId="{A215187E-3477-46C0-95C5-6DCAED2B6505}" dt="2023-08-11T10:18:52.398" v="103" actId="47"/>
        <pc:sldMkLst>
          <pc:docMk/>
          <pc:sldMk cId="0" sldId="307"/>
        </pc:sldMkLst>
      </pc:sldChg>
      <pc:sldChg chg="del">
        <pc:chgData name="Lee Hong Yi" userId="ccc66450af79773e" providerId="LiveId" clId="{A215187E-3477-46C0-95C5-6DCAED2B6505}" dt="2023-08-11T10:18:52.658" v="104" actId="47"/>
        <pc:sldMkLst>
          <pc:docMk/>
          <pc:sldMk cId="0" sldId="308"/>
        </pc:sldMkLst>
      </pc:sldChg>
      <pc:sldChg chg="del">
        <pc:chgData name="Lee Hong Yi" userId="ccc66450af79773e" providerId="LiveId" clId="{A215187E-3477-46C0-95C5-6DCAED2B6505}" dt="2023-08-11T10:18:52.902" v="105" actId="47"/>
        <pc:sldMkLst>
          <pc:docMk/>
          <pc:sldMk cId="0" sldId="309"/>
        </pc:sldMkLst>
      </pc:sldChg>
      <pc:sldChg chg="del">
        <pc:chgData name="Lee Hong Yi" userId="ccc66450af79773e" providerId="LiveId" clId="{A215187E-3477-46C0-95C5-6DCAED2B6505}" dt="2023-08-11T10:18:53.429" v="106" actId="47"/>
        <pc:sldMkLst>
          <pc:docMk/>
          <pc:sldMk cId="0" sldId="310"/>
        </pc:sldMkLst>
      </pc:sldChg>
      <pc:sldMasterChg chg="addSldLayout delSldLayout">
        <pc:chgData name="Lee Hong Yi" userId="ccc66450af79773e" providerId="LiveId" clId="{A215187E-3477-46C0-95C5-6DCAED2B6505}" dt="2023-08-11T10:18:48.577" v="88" actId="47"/>
        <pc:sldMasterMkLst>
          <pc:docMk/>
          <pc:sldMasterMk cId="0" sldId="2147483678"/>
        </pc:sldMasterMkLst>
        <pc:sldLayoutChg chg="del">
          <pc:chgData name="Lee Hong Yi" userId="ccc66450af79773e" providerId="LiveId" clId="{A215187E-3477-46C0-95C5-6DCAED2B6505}" dt="2023-08-11T10:18:42.453" v="57" actId="47"/>
          <pc:sldLayoutMkLst>
            <pc:docMk/>
            <pc:sldMasterMk cId="0" sldId="2147483678"/>
            <pc:sldLayoutMk cId="0" sldId="2147483649"/>
          </pc:sldLayoutMkLst>
        </pc:sldLayoutChg>
        <pc:sldLayoutChg chg="add del">
          <pc:chgData name="Lee Hong Yi" userId="ccc66450af79773e" providerId="LiveId" clId="{A215187E-3477-46C0-95C5-6DCAED2B6505}" dt="2023-08-11T10:18:38.531" v="54" actId="47"/>
          <pc:sldLayoutMkLst>
            <pc:docMk/>
            <pc:sldMasterMk cId="0" sldId="2147483678"/>
            <pc:sldLayoutMk cId="0" sldId="2147483650"/>
          </pc:sldLayoutMkLst>
        </pc:sldLayoutChg>
        <pc:sldLayoutChg chg="del">
          <pc:chgData name="Lee Hong Yi" userId="ccc66450af79773e" providerId="LiveId" clId="{A215187E-3477-46C0-95C5-6DCAED2B6505}" dt="2023-08-11T10:18:43.573" v="60" actId="47"/>
          <pc:sldLayoutMkLst>
            <pc:docMk/>
            <pc:sldMasterMk cId="0" sldId="2147483678"/>
            <pc:sldLayoutMk cId="0" sldId="2147483651"/>
          </pc:sldLayoutMkLst>
        </pc:sldLayoutChg>
        <pc:sldLayoutChg chg="del">
          <pc:chgData name="Lee Hong Yi" userId="ccc66450af79773e" providerId="LiveId" clId="{A215187E-3477-46C0-95C5-6DCAED2B6505}" dt="2023-08-11T10:18:47.974" v="83" actId="47"/>
          <pc:sldLayoutMkLst>
            <pc:docMk/>
            <pc:sldMasterMk cId="0" sldId="2147483678"/>
            <pc:sldLayoutMk cId="0" sldId="2147483652"/>
          </pc:sldLayoutMkLst>
        </pc:sldLayoutChg>
        <pc:sldLayoutChg chg="del">
          <pc:chgData name="Lee Hong Yi" userId="ccc66450af79773e" providerId="LiveId" clId="{A215187E-3477-46C0-95C5-6DCAED2B6505}" dt="2023-08-11T10:18:48.113" v="84" actId="47"/>
          <pc:sldLayoutMkLst>
            <pc:docMk/>
            <pc:sldMasterMk cId="0" sldId="2147483678"/>
            <pc:sldLayoutMk cId="0" sldId="2147483654"/>
          </pc:sldLayoutMkLst>
        </pc:sldLayoutChg>
        <pc:sldLayoutChg chg="del">
          <pc:chgData name="Lee Hong Yi" userId="ccc66450af79773e" providerId="LiveId" clId="{A215187E-3477-46C0-95C5-6DCAED2B6505}" dt="2023-08-11T10:18:42.934" v="58" actId="47"/>
          <pc:sldLayoutMkLst>
            <pc:docMk/>
            <pc:sldMasterMk cId="0" sldId="2147483678"/>
            <pc:sldLayoutMk cId="0" sldId="2147483655"/>
          </pc:sldLayoutMkLst>
        </pc:sldLayoutChg>
        <pc:sldLayoutChg chg="del">
          <pc:chgData name="Lee Hong Yi" userId="ccc66450af79773e" providerId="LiveId" clId="{A215187E-3477-46C0-95C5-6DCAED2B6505}" dt="2023-08-11T10:18:45.325" v="69" actId="47"/>
          <pc:sldLayoutMkLst>
            <pc:docMk/>
            <pc:sldMasterMk cId="0" sldId="2147483678"/>
            <pc:sldLayoutMk cId="0" sldId="2147483656"/>
          </pc:sldLayoutMkLst>
        </pc:sldLayoutChg>
        <pc:sldLayoutChg chg="del">
          <pc:chgData name="Lee Hong Yi" userId="ccc66450af79773e" providerId="LiveId" clId="{A215187E-3477-46C0-95C5-6DCAED2B6505}" dt="2023-08-11T10:18:45.223" v="66" actId="47"/>
          <pc:sldLayoutMkLst>
            <pc:docMk/>
            <pc:sldMasterMk cId="0" sldId="2147483678"/>
            <pc:sldLayoutMk cId="0" sldId="2147483657"/>
          </pc:sldLayoutMkLst>
        </pc:sldLayoutChg>
        <pc:sldLayoutChg chg="del">
          <pc:chgData name="Lee Hong Yi" userId="ccc66450af79773e" providerId="LiveId" clId="{A215187E-3477-46C0-95C5-6DCAED2B6505}" dt="2023-08-11T10:18:41.811" v="56" actId="47"/>
          <pc:sldLayoutMkLst>
            <pc:docMk/>
            <pc:sldMasterMk cId="0" sldId="2147483678"/>
            <pc:sldLayoutMk cId="0" sldId="2147483659"/>
          </pc:sldLayoutMkLst>
        </pc:sldLayoutChg>
        <pc:sldLayoutChg chg="add del">
          <pc:chgData name="Lee Hong Yi" userId="ccc66450af79773e" providerId="LiveId" clId="{A215187E-3477-46C0-95C5-6DCAED2B6505}" dt="2023-08-11T10:18:39.746" v="55" actId="47"/>
          <pc:sldLayoutMkLst>
            <pc:docMk/>
            <pc:sldMasterMk cId="0" sldId="2147483678"/>
            <pc:sldLayoutMk cId="0" sldId="2147483660"/>
          </pc:sldLayoutMkLst>
        </pc:sldLayoutChg>
        <pc:sldLayoutChg chg="del">
          <pc:chgData name="Lee Hong Yi" userId="ccc66450af79773e" providerId="LiveId" clId="{A215187E-3477-46C0-95C5-6DCAED2B6505}" dt="2023-08-11T10:18:43.380" v="59" actId="47"/>
          <pc:sldLayoutMkLst>
            <pc:docMk/>
            <pc:sldMasterMk cId="0" sldId="2147483678"/>
            <pc:sldLayoutMk cId="0" sldId="2147483661"/>
          </pc:sldLayoutMkLst>
        </pc:sldLayoutChg>
        <pc:sldLayoutChg chg="del">
          <pc:chgData name="Lee Hong Yi" userId="ccc66450af79773e" providerId="LiveId" clId="{A215187E-3477-46C0-95C5-6DCAED2B6505}" dt="2023-08-11T10:18:45.292" v="68" actId="47"/>
          <pc:sldLayoutMkLst>
            <pc:docMk/>
            <pc:sldMasterMk cId="0" sldId="2147483678"/>
            <pc:sldLayoutMk cId="0" sldId="2147483662"/>
          </pc:sldLayoutMkLst>
        </pc:sldLayoutChg>
        <pc:sldLayoutChg chg="del">
          <pc:chgData name="Lee Hong Yi" userId="ccc66450af79773e" providerId="LiveId" clId="{A215187E-3477-46C0-95C5-6DCAED2B6505}" dt="2023-08-11T10:18:46.756" v="78" actId="47"/>
          <pc:sldLayoutMkLst>
            <pc:docMk/>
            <pc:sldMasterMk cId="0" sldId="2147483678"/>
            <pc:sldLayoutMk cId="0" sldId="2147483663"/>
          </pc:sldLayoutMkLst>
        </pc:sldLayoutChg>
        <pc:sldLayoutChg chg="del">
          <pc:chgData name="Lee Hong Yi" userId="ccc66450af79773e" providerId="LiveId" clId="{A215187E-3477-46C0-95C5-6DCAED2B6505}" dt="2023-08-11T10:18:46.607" v="77" actId="47"/>
          <pc:sldLayoutMkLst>
            <pc:docMk/>
            <pc:sldMasterMk cId="0" sldId="2147483678"/>
            <pc:sldLayoutMk cId="0" sldId="2147483664"/>
          </pc:sldLayoutMkLst>
        </pc:sldLayoutChg>
        <pc:sldLayoutChg chg="del">
          <pc:chgData name="Lee Hong Yi" userId="ccc66450af79773e" providerId="LiveId" clId="{A215187E-3477-46C0-95C5-6DCAED2B6505}" dt="2023-08-11T10:18:48.577" v="88" actId="47"/>
          <pc:sldLayoutMkLst>
            <pc:docMk/>
            <pc:sldMasterMk cId="0" sldId="2147483678"/>
            <pc:sldLayoutMk cId="0" sldId="2147483665"/>
          </pc:sldLayoutMkLst>
        </pc:sldLayoutChg>
        <pc:sldLayoutChg chg="del">
          <pc:chgData name="Lee Hong Yi" userId="ccc66450af79773e" providerId="LiveId" clId="{A215187E-3477-46C0-95C5-6DCAED2B6505}" dt="2023-08-11T10:18:43.733" v="61" actId="47"/>
          <pc:sldLayoutMkLst>
            <pc:docMk/>
            <pc:sldMasterMk cId="0" sldId="2147483678"/>
            <pc:sldLayoutMk cId="0" sldId="2147483666"/>
          </pc:sldLayoutMkLst>
        </pc:sldLayoutChg>
        <pc:sldLayoutChg chg="del">
          <pc:chgData name="Lee Hong Yi" userId="ccc66450af79773e" providerId="LiveId" clId="{A215187E-3477-46C0-95C5-6DCAED2B6505}" dt="2023-08-11T10:18:43.868" v="62" actId="47"/>
          <pc:sldLayoutMkLst>
            <pc:docMk/>
            <pc:sldMasterMk cId="0" sldId="2147483678"/>
            <pc:sldLayoutMk cId="0" sldId="2147483667"/>
          </pc:sldLayoutMkLst>
        </pc:sldLayoutChg>
        <pc:sldLayoutChg chg="del">
          <pc:chgData name="Lee Hong Yi" userId="ccc66450af79773e" providerId="LiveId" clId="{A215187E-3477-46C0-95C5-6DCAED2B6505}" dt="2023-08-11T10:18:44.008" v="63" actId="47"/>
          <pc:sldLayoutMkLst>
            <pc:docMk/>
            <pc:sldMasterMk cId="0" sldId="2147483678"/>
            <pc:sldLayoutMk cId="0" sldId="2147483668"/>
          </pc:sldLayoutMkLst>
        </pc:sldLayoutChg>
        <pc:sldLayoutChg chg="del">
          <pc:chgData name="Lee Hong Yi" userId="ccc66450af79773e" providerId="LiveId" clId="{A215187E-3477-46C0-95C5-6DCAED2B6505}" dt="2023-08-11T10:18:44.143" v="64" actId="47"/>
          <pc:sldLayoutMkLst>
            <pc:docMk/>
            <pc:sldMasterMk cId="0" sldId="2147483678"/>
            <pc:sldLayoutMk cId="0" sldId="2147483669"/>
          </pc:sldLayoutMkLst>
        </pc:sldLayoutChg>
        <pc:sldLayoutChg chg="del">
          <pc:chgData name="Lee Hong Yi" userId="ccc66450af79773e" providerId="LiveId" clId="{A215187E-3477-46C0-95C5-6DCAED2B6505}" dt="2023-08-11T10:18:45.178" v="65" actId="47"/>
          <pc:sldLayoutMkLst>
            <pc:docMk/>
            <pc:sldMasterMk cId="0" sldId="2147483678"/>
            <pc:sldLayoutMk cId="0" sldId="2147483670"/>
          </pc:sldLayoutMkLst>
        </pc:sldLayoutChg>
        <pc:sldLayoutChg chg="del">
          <pc:chgData name="Lee Hong Yi" userId="ccc66450af79773e" providerId="LiveId" clId="{A215187E-3477-46C0-95C5-6DCAED2B6505}" dt="2023-08-11T10:18:48.221" v="85" actId="47"/>
          <pc:sldLayoutMkLst>
            <pc:docMk/>
            <pc:sldMasterMk cId="0" sldId="2147483678"/>
            <pc:sldLayoutMk cId="0" sldId="2147483671"/>
          </pc:sldLayoutMkLst>
        </pc:sldLayoutChg>
        <pc:sldLayoutChg chg="del">
          <pc:chgData name="Lee Hong Yi" userId="ccc66450af79773e" providerId="LiveId" clId="{A215187E-3477-46C0-95C5-6DCAED2B6505}" dt="2023-08-11T10:18:45.260" v="67" actId="47"/>
          <pc:sldLayoutMkLst>
            <pc:docMk/>
            <pc:sldMasterMk cId="0" sldId="2147483678"/>
            <pc:sldLayoutMk cId="0" sldId="2147483672"/>
          </pc:sldLayoutMkLst>
        </pc:sldLayoutChg>
        <pc:sldLayoutChg chg="del">
          <pc:chgData name="Lee Hong Yi" userId="ccc66450af79773e" providerId="LiveId" clId="{A215187E-3477-46C0-95C5-6DCAED2B6505}" dt="2023-08-11T10:18:48.374" v="86" actId="47"/>
          <pc:sldLayoutMkLst>
            <pc:docMk/>
            <pc:sldMasterMk cId="0" sldId="2147483678"/>
            <pc:sldLayoutMk cId="0" sldId="2147483673"/>
          </pc:sldLayoutMkLst>
        </pc:sldLayoutChg>
      </pc:sldMasterChg>
      <pc:sldMasterChg chg="del delSldLayout">
        <pc:chgData name="Lee Hong Yi" userId="ccc66450af79773e" providerId="LiveId" clId="{A215187E-3477-46C0-95C5-6DCAED2B6505}" dt="2023-08-11T10:18:53.429" v="106" actId="47"/>
        <pc:sldMasterMkLst>
          <pc:docMk/>
          <pc:sldMasterMk cId="0" sldId="2147483679"/>
        </pc:sldMasterMkLst>
        <pc:sldLayoutChg chg="del">
          <pc:chgData name="Lee Hong Yi" userId="ccc66450af79773e" providerId="LiveId" clId="{A215187E-3477-46C0-95C5-6DCAED2B6505}" dt="2023-08-11T10:18:53.429" v="106" actId="47"/>
          <pc:sldLayoutMkLst>
            <pc:docMk/>
            <pc:sldMasterMk cId="0" sldId="2147483679"/>
            <pc:sldLayoutMk cId="0" sldId="2147483676"/>
          </pc:sldLayoutMkLst>
        </pc:sldLayoutChg>
        <pc:sldLayoutChg chg="del">
          <pc:chgData name="Lee Hong Yi" userId="ccc66450af79773e" providerId="LiveId" clId="{A215187E-3477-46C0-95C5-6DCAED2B6505}" dt="2023-08-11T10:18:51.420" v="99" actId="47"/>
          <pc:sldLayoutMkLst>
            <pc:docMk/>
            <pc:sldMasterMk cId="0" sldId="2147483679"/>
            <pc:sldLayoutMk cId="0" sldId="214748367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0e48d3e3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0e48d3e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683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752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75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38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168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773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265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rot="-9931043" flipH="1">
            <a:off x="7012902" y="-349970"/>
            <a:ext cx="2836012" cy="1778755"/>
          </a:xfrm>
          <a:custGeom>
            <a:avLst/>
            <a:gdLst/>
            <a:ahLst/>
            <a:cxnLst/>
            <a:rect l="l" t="t" r="r" b="b"/>
            <a:pathLst>
              <a:path w="200211" h="176420" extrusionOk="0">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E94444">
              <a:alpha val="51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21987" y="763450"/>
            <a:ext cx="5123675" cy="4496375"/>
          </a:xfrm>
          <a:custGeom>
            <a:avLst/>
            <a:gdLst/>
            <a:ahLst/>
            <a:cxnLst/>
            <a:rect l="l" t="t" r="r" b="b"/>
            <a:pathLst>
              <a:path w="204947" h="179855" extrusionOk="0">
                <a:moveTo>
                  <a:pt x="121801" y="1"/>
                </a:moveTo>
                <a:cubicBezTo>
                  <a:pt x="75434" y="1"/>
                  <a:pt x="56533" y="36956"/>
                  <a:pt x="40796" y="46620"/>
                </a:cubicBezTo>
                <a:cubicBezTo>
                  <a:pt x="24751" y="56527"/>
                  <a:pt x="0" y="73406"/>
                  <a:pt x="1668" y="108831"/>
                </a:cubicBezTo>
                <a:cubicBezTo>
                  <a:pt x="3302" y="144257"/>
                  <a:pt x="28854" y="177647"/>
                  <a:pt x="78323" y="179715"/>
                </a:cubicBezTo>
                <a:cubicBezTo>
                  <a:pt x="80528" y="179809"/>
                  <a:pt x="82641" y="179854"/>
                  <a:pt x="84668" y="179854"/>
                </a:cubicBezTo>
                <a:cubicBezTo>
                  <a:pt x="128101" y="179854"/>
                  <a:pt x="132291" y="159135"/>
                  <a:pt x="158647" y="151295"/>
                </a:cubicBezTo>
                <a:cubicBezTo>
                  <a:pt x="176926" y="145858"/>
                  <a:pt x="189936" y="127411"/>
                  <a:pt x="196274" y="110399"/>
                </a:cubicBezTo>
                <a:cubicBezTo>
                  <a:pt x="204946" y="87183"/>
                  <a:pt x="204513" y="57028"/>
                  <a:pt x="191604" y="35079"/>
                </a:cubicBezTo>
                <a:cubicBezTo>
                  <a:pt x="190936" y="33978"/>
                  <a:pt x="190236" y="32877"/>
                  <a:pt x="189502" y="31810"/>
                </a:cubicBezTo>
                <a:cubicBezTo>
                  <a:pt x="179828" y="17466"/>
                  <a:pt x="163217" y="7692"/>
                  <a:pt x="146838" y="3289"/>
                </a:cubicBezTo>
                <a:cubicBezTo>
                  <a:pt x="139666" y="1354"/>
                  <a:pt x="132295" y="287"/>
                  <a:pt x="124856" y="54"/>
                </a:cubicBezTo>
                <a:cubicBezTo>
                  <a:pt x="123825" y="18"/>
                  <a:pt x="122807" y="1"/>
                  <a:pt x="121801" y="1"/>
                </a:cubicBezTo>
                <a:close/>
              </a:path>
            </a:pathLst>
          </a:custGeom>
          <a:solidFill>
            <a:srgbClr val="E94444">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415713" y="1071725"/>
            <a:ext cx="4018800" cy="2553300"/>
          </a:xfrm>
          <a:prstGeom prst="rect">
            <a:avLst/>
          </a:prstGeom>
        </p:spPr>
        <p:txBody>
          <a:bodyPr spcFirstLastPara="1" wrap="square" lIns="91425" tIns="91425" rIns="91425" bIns="91425" anchor="b" anchorCtr="0">
            <a:noAutofit/>
          </a:bodyPr>
          <a:lstStyle>
            <a:lvl1pPr lvl="0" algn="r">
              <a:lnSpc>
                <a:spcPct val="80000"/>
              </a:lnSpc>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5460313" y="3575925"/>
            <a:ext cx="2974200" cy="71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rot="-10285334" flipH="1">
            <a:off x="-1746438" y="-349982"/>
            <a:ext cx="2835674" cy="1778769"/>
          </a:xfrm>
          <a:custGeom>
            <a:avLst/>
            <a:gdLst/>
            <a:ahLst/>
            <a:cxnLst/>
            <a:rect l="l" t="t" r="r" b="b"/>
            <a:pathLst>
              <a:path w="200211" h="176420" extrusionOk="0">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E94444">
              <a:alpha val="51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flipH="1">
            <a:off x="5575250" y="1562100"/>
            <a:ext cx="5123675" cy="3697819"/>
          </a:xfrm>
          <a:custGeom>
            <a:avLst/>
            <a:gdLst/>
            <a:ahLst/>
            <a:cxnLst/>
            <a:rect l="l" t="t" r="r" b="b"/>
            <a:pathLst>
              <a:path w="204947" h="179855" extrusionOk="0">
                <a:moveTo>
                  <a:pt x="121801" y="1"/>
                </a:moveTo>
                <a:cubicBezTo>
                  <a:pt x="75434" y="1"/>
                  <a:pt x="56533" y="36956"/>
                  <a:pt x="40796" y="46620"/>
                </a:cubicBezTo>
                <a:cubicBezTo>
                  <a:pt x="24751" y="56527"/>
                  <a:pt x="0" y="73406"/>
                  <a:pt x="1668" y="108831"/>
                </a:cubicBezTo>
                <a:cubicBezTo>
                  <a:pt x="3302" y="144257"/>
                  <a:pt x="28854" y="177647"/>
                  <a:pt x="78323" y="179715"/>
                </a:cubicBezTo>
                <a:cubicBezTo>
                  <a:pt x="80528" y="179809"/>
                  <a:pt x="82641" y="179854"/>
                  <a:pt x="84668" y="179854"/>
                </a:cubicBezTo>
                <a:cubicBezTo>
                  <a:pt x="128101" y="179854"/>
                  <a:pt x="132291" y="159135"/>
                  <a:pt x="158647" y="151295"/>
                </a:cubicBezTo>
                <a:cubicBezTo>
                  <a:pt x="176926" y="145858"/>
                  <a:pt x="189936" y="127411"/>
                  <a:pt x="196274" y="110399"/>
                </a:cubicBezTo>
                <a:cubicBezTo>
                  <a:pt x="204946" y="87183"/>
                  <a:pt x="204513" y="57028"/>
                  <a:pt x="191604" y="35079"/>
                </a:cubicBezTo>
                <a:cubicBezTo>
                  <a:pt x="190936" y="33978"/>
                  <a:pt x="190236" y="32877"/>
                  <a:pt x="189502" y="31810"/>
                </a:cubicBezTo>
                <a:cubicBezTo>
                  <a:pt x="179828" y="17466"/>
                  <a:pt x="163217" y="7692"/>
                  <a:pt x="146838" y="3289"/>
                </a:cubicBezTo>
                <a:cubicBezTo>
                  <a:pt x="139666" y="1354"/>
                  <a:pt x="132295" y="287"/>
                  <a:pt x="124856" y="54"/>
                </a:cubicBezTo>
                <a:cubicBezTo>
                  <a:pt x="123825" y="18"/>
                  <a:pt x="122807" y="1"/>
                  <a:pt x="121801" y="1"/>
                </a:cubicBezTo>
                <a:close/>
              </a:path>
            </a:pathLst>
          </a:custGeom>
          <a:solidFill>
            <a:srgbClr val="E94444">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720000" y="571500"/>
            <a:ext cx="7704000" cy="4461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7"/>
          <p:cNvSpPr/>
          <p:nvPr/>
        </p:nvSpPr>
        <p:spPr>
          <a:xfrm rot="-7929605" flipH="1">
            <a:off x="-867750" y="3714810"/>
            <a:ext cx="2835956" cy="1778584"/>
          </a:xfrm>
          <a:custGeom>
            <a:avLst/>
            <a:gdLst/>
            <a:ahLst/>
            <a:cxnLst/>
            <a:rect l="l" t="t" r="r" b="b"/>
            <a:pathLst>
              <a:path w="200211" h="176420" extrusionOk="0">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E94444">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3462125" flipH="1">
            <a:off x="7957930" y="-840780"/>
            <a:ext cx="2005589" cy="3120726"/>
          </a:xfrm>
          <a:custGeom>
            <a:avLst/>
            <a:gdLst/>
            <a:ahLst/>
            <a:cxnLst/>
            <a:rect l="l" t="t" r="r" b="b"/>
            <a:pathLst>
              <a:path w="200211" h="176420" extrusionOk="0">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E94444">
              <a:alpha val="51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body" idx="1"/>
          </p:nvPr>
        </p:nvSpPr>
        <p:spPr>
          <a:xfrm>
            <a:off x="720000" y="2400600"/>
            <a:ext cx="4117800" cy="22035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40" name="Google Shape;40;p7"/>
          <p:cNvSpPr txBox="1">
            <a:spLocks noGrp="1"/>
          </p:cNvSpPr>
          <p:nvPr>
            <p:ph type="title"/>
          </p:nvPr>
        </p:nvSpPr>
        <p:spPr>
          <a:xfrm>
            <a:off x="720000" y="539400"/>
            <a:ext cx="4294800" cy="1565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8"/>
          <p:cNvSpPr/>
          <p:nvPr/>
        </p:nvSpPr>
        <p:spPr>
          <a:xfrm rot="-5400000" flipH="1">
            <a:off x="6876504" y="-252529"/>
            <a:ext cx="3629397" cy="2042355"/>
          </a:xfrm>
          <a:custGeom>
            <a:avLst/>
            <a:gdLst/>
            <a:ahLst/>
            <a:cxnLst/>
            <a:rect l="l" t="t" r="r" b="b"/>
            <a:pathLst>
              <a:path w="171623" h="121316" extrusionOk="0">
                <a:moveTo>
                  <a:pt x="112789" y="0"/>
                </a:moveTo>
                <a:cubicBezTo>
                  <a:pt x="111707" y="0"/>
                  <a:pt x="110646" y="51"/>
                  <a:pt x="109612" y="154"/>
                </a:cubicBezTo>
                <a:cubicBezTo>
                  <a:pt x="89398" y="2155"/>
                  <a:pt x="69283" y="21969"/>
                  <a:pt x="49502" y="24404"/>
                </a:cubicBezTo>
                <a:cubicBezTo>
                  <a:pt x="29755" y="26873"/>
                  <a:pt x="0" y="44285"/>
                  <a:pt x="6038" y="77442"/>
                </a:cubicBezTo>
                <a:cubicBezTo>
                  <a:pt x="12042" y="110600"/>
                  <a:pt x="30322" y="113835"/>
                  <a:pt x="59910" y="115069"/>
                </a:cubicBezTo>
                <a:cubicBezTo>
                  <a:pt x="77330" y="115776"/>
                  <a:pt x="98985" y="121316"/>
                  <a:pt x="117423" y="121316"/>
                </a:cubicBezTo>
                <a:cubicBezTo>
                  <a:pt x="130337" y="121316"/>
                  <a:pt x="141674" y="118598"/>
                  <a:pt x="148873" y="109599"/>
                </a:cubicBezTo>
                <a:cubicBezTo>
                  <a:pt x="148873" y="109599"/>
                  <a:pt x="171623" y="83247"/>
                  <a:pt x="165785" y="49522"/>
                </a:cubicBezTo>
                <a:cubicBezTo>
                  <a:pt x="160247" y="17524"/>
                  <a:pt x="132846" y="0"/>
                  <a:pt x="112789" y="0"/>
                </a:cubicBezTo>
                <a:close/>
              </a:path>
            </a:pathLst>
          </a:custGeom>
          <a:solidFill>
            <a:srgbClr val="E94444">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rot="2965668" flipH="1">
            <a:off x="-733662" y="3993037"/>
            <a:ext cx="2841227" cy="1704462"/>
          </a:xfrm>
          <a:custGeom>
            <a:avLst/>
            <a:gdLst/>
            <a:ahLst/>
            <a:cxnLst/>
            <a:rect l="l" t="t" r="r" b="b"/>
            <a:pathLst>
              <a:path w="171623" h="121316" extrusionOk="0">
                <a:moveTo>
                  <a:pt x="112789" y="0"/>
                </a:moveTo>
                <a:cubicBezTo>
                  <a:pt x="111707" y="0"/>
                  <a:pt x="110646" y="51"/>
                  <a:pt x="109612" y="154"/>
                </a:cubicBezTo>
                <a:cubicBezTo>
                  <a:pt x="89398" y="2155"/>
                  <a:pt x="69283" y="21969"/>
                  <a:pt x="49502" y="24404"/>
                </a:cubicBezTo>
                <a:cubicBezTo>
                  <a:pt x="29755" y="26873"/>
                  <a:pt x="0" y="44285"/>
                  <a:pt x="6038" y="77442"/>
                </a:cubicBezTo>
                <a:cubicBezTo>
                  <a:pt x="12042" y="110600"/>
                  <a:pt x="30322" y="113835"/>
                  <a:pt x="59910" y="115069"/>
                </a:cubicBezTo>
                <a:cubicBezTo>
                  <a:pt x="77330" y="115776"/>
                  <a:pt x="98985" y="121316"/>
                  <a:pt x="117423" y="121316"/>
                </a:cubicBezTo>
                <a:cubicBezTo>
                  <a:pt x="130337" y="121316"/>
                  <a:pt x="141674" y="118598"/>
                  <a:pt x="148873" y="109599"/>
                </a:cubicBezTo>
                <a:cubicBezTo>
                  <a:pt x="148873" y="109599"/>
                  <a:pt x="171623" y="83247"/>
                  <a:pt x="165785" y="49522"/>
                </a:cubicBezTo>
                <a:cubicBezTo>
                  <a:pt x="160247" y="17524"/>
                  <a:pt x="132846" y="0"/>
                  <a:pt x="112789" y="0"/>
                </a:cubicBezTo>
                <a:close/>
              </a:path>
            </a:pathLst>
          </a:custGeom>
          <a:solidFill>
            <a:srgbClr val="E94444">
              <a:alpha val="51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192"/>
        <p:cNvGrpSpPr/>
        <p:nvPr/>
      </p:nvGrpSpPr>
      <p:grpSpPr>
        <a:xfrm>
          <a:off x="0" y="0"/>
          <a:ext cx="0" cy="0"/>
          <a:chOff x="0" y="0"/>
          <a:chExt cx="0" cy="0"/>
        </a:xfrm>
      </p:grpSpPr>
      <p:sp>
        <p:nvSpPr>
          <p:cNvPr id="193" name="Google Shape;193;p29"/>
          <p:cNvSpPr/>
          <p:nvPr/>
        </p:nvSpPr>
        <p:spPr>
          <a:xfrm rot="-4402810">
            <a:off x="-1466930" y="2355980"/>
            <a:ext cx="4071783" cy="4496247"/>
          </a:xfrm>
          <a:custGeom>
            <a:avLst/>
            <a:gdLst/>
            <a:ahLst/>
            <a:cxnLst/>
            <a:rect l="l" t="t" r="r" b="b"/>
            <a:pathLst>
              <a:path w="204947" h="179855" extrusionOk="0">
                <a:moveTo>
                  <a:pt x="121801" y="1"/>
                </a:moveTo>
                <a:cubicBezTo>
                  <a:pt x="75434" y="1"/>
                  <a:pt x="56533" y="36956"/>
                  <a:pt x="40796" y="46620"/>
                </a:cubicBezTo>
                <a:cubicBezTo>
                  <a:pt x="24751" y="56527"/>
                  <a:pt x="0" y="73406"/>
                  <a:pt x="1668" y="108831"/>
                </a:cubicBezTo>
                <a:cubicBezTo>
                  <a:pt x="3302" y="144257"/>
                  <a:pt x="28854" y="177647"/>
                  <a:pt x="78323" y="179715"/>
                </a:cubicBezTo>
                <a:cubicBezTo>
                  <a:pt x="80528" y="179809"/>
                  <a:pt x="82641" y="179854"/>
                  <a:pt x="84668" y="179854"/>
                </a:cubicBezTo>
                <a:cubicBezTo>
                  <a:pt x="128101" y="179854"/>
                  <a:pt x="132291" y="159135"/>
                  <a:pt x="158647" y="151295"/>
                </a:cubicBezTo>
                <a:cubicBezTo>
                  <a:pt x="176926" y="145858"/>
                  <a:pt x="189936" y="127411"/>
                  <a:pt x="196274" y="110399"/>
                </a:cubicBezTo>
                <a:cubicBezTo>
                  <a:pt x="204946" y="87183"/>
                  <a:pt x="204513" y="57028"/>
                  <a:pt x="191604" y="35079"/>
                </a:cubicBezTo>
                <a:cubicBezTo>
                  <a:pt x="190936" y="33978"/>
                  <a:pt x="190236" y="32877"/>
                  <a:pt x="189502" y="31810"/>
                </a:cubicBezTo>
                <a:cubicBezTo>
                  <a:pt x="179828" y="17466"/>
                  <a:pt x="163217" y="7692"/>
                  <a:pt x="146838" y="3289"/>
                </a:cubicBezTo>
                <a:cubicBezTo>
                  <a:pt x="139666" y="1354"/>
                  <a:pt x="132295" y="287"/>
                  <a:pt x="124856" y="54"/>
                </a:cubicBezTo>
                <a:cubicBezTo>
                  <a:pt x="123825" y="18"/>
                  <a:pt x="122807" y="1"/>
                  <a:pt x="121801" y="1"/>
                </a:cubicBezTo>
                <a:close/>
              </a:path>
            </a:pathLst>
          </a:custGeom>
          <a:solidFill>
            <a:srgbClr val="E94444">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rot="-7929605" flipH="1">
            <a:off x="7218000" y="-590490"/>
            <a:ext cx="2835956" cy="1778584"/>
          </a:xfrm>
          <a:custGeom>
            <a:avLst/>
            <a:gdLst/>
            <a:ahLst/>
            <a:cxnLst/>
            <a:rect l="l" t="t" r="r" b="b"/>
            <a:pathLst>
              <a:path w="200211" h="176420" extrusionOk="0">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E94444">
              <a:alpha val="51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74" r:id="rId5"/>
    <p:sldLayoutId id="214748367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3"/>
          <p:cNvSpPr txBox="1">
            <a:spLocks noGrp="1"/>
          </p:cNvSpPr>
          <p:nvPr>
            <p:ph type="ctrTitle"/>
          </p:nvPr>
        </p:nvSpPr>
        <p:spPr>
          <a:xfrm>
            <a:off x="4415713" y="1071725"/>
            <a:ext cx="4018800" cy="25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AIML_St1511 ca2 </a:t>
            </a:r>
            <a:br>
              <a:rPr lang="en-US" dirty="0"/>
            </a:br>
            <a:r>
              <a:rPr lang="en-US" dirty="0"/>
              <a:t>(clustering)</a:t>
            </a:r>
            <a:endParaRPr dirty="0"/>
          </a:p>
        </p:txBody>
      </p:sp>
      <p:sp>
        <p:nvSpPr>
          <p:cNvPr id="206" name="Google Shape;206;p33"/>
          <p:cNvSpPr txBox="1">
            <a:spLocks noGrp="1"/>
          </p:cNvSpPr>
          <p:nvPr>
            <p:ph type="subTitle" idx="1"/>
          </p:nvPr>
        </p:nvSpPr>
        <p:spPr>
          <a:xfrm>
            <a:off x="4726702" y="3575925"/>
            <a:ext cx="3707811" cy="71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Name: Lee Hong Yi (2223010)</a:t>
            </a:r>
          </a:p>
          <a:p>
            <a:pPr marL="0" lvl="0" indent="0" algn="r" rtl="0">
              <a:spcBef>
                <a:spcPts val="0"/>
              </a:spcBef>
              <a:spcAft>
                <a:spcPts val="0"/>
              </a:spcAft>
              <a:buNone/>
            </a:pPr>
            <a:r>
              <a:rPr lang="en-US" dirty="0"/>
              <a:t>Class: DAAA/FT/2A/05</a:t>
            </a:r>
            <a:endParaRPr dirty="0"/>
          </a:p>
        </p:txBody>
      </p:sp>
      <p:grpSp>
        <p:nvGrpSpPr>
          <p:cNvPr id="207" name="Google Shape;207;p33"/>
          <p:cNvGrpSpPr/>
          <p:nvPr/>
        </p:nvGrpSpPr>
        <p:grpSpPr>
          <a:xfrm>
            <a:off x="-758949" y="2310519"/>
            <a:ext cx="3800956" cy="2167836"/>
            <a:chOff x="0" y="2341475"/>
            <a:chExt cx="4912700" cy="2801908"/>
          </a:xfrm>
        </p:grpSpPr>
        <p:sp>
          <p:nvSpPr>
            <p:cNvPr id="208" name="Google Shape;208;p33"/>
            <p:cNvSpPr/>
            <p:nvPr/>
          </p:nvSpPr>
          <p:spPr>
            <a:xfrm>
              <a:off x="138425" y="2341475"/>
              <a:ext cx="4607475" cy="2801908"/>
            </a:xfrm>
            <a:custGeom>
              <a:avLst/>
              <a:gdLst/>
              <a:ahLst/>
              <a:cxnLst/>
              <a:rect l="l" t="t" r="r" b="b"/>
              <a:pathLst>
                <a:path w="184299" h="108412" fill="none" extrusionOk="0">
                  <a:moveTo>
                    <a:pt x="1" y="108412"/>
                  </a:moveTo>
                  <a:lnTo>
                    <a:pt x="1" y="1"/>
                  </a:lnTo>
                  <a:lnTo>
                    <a:pt x="184299" y="1"/>
                  </a:lnTo>
                  <a:lnTo>
                    <a:pt x="184299" y="10841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33"/>
            <p:cNvGrpSpPr/>
            <p:nvPr/>
          </p:nvGrpSpPr>
          <p:grpSpPr>
            <a:xfrm>
              <a:off x="367750" y="2490225"/>
              <a:ext cx="4148000" cy="271050"/>
              <a:chOff x="367750" y="2414025"/>
              <a:chExt cx="4148000" cy="271050"/>
            </a:xfrm>
          </p:grpSpPr>
          <p:grpSp>
            <p:nvGrpSpPr>
              <p:cNvPr id="210" name="Google Shape;210;p33"/>
              <p:cNvGrpSpPr/>
              <p:nvPr/>
            </p:nvGrpSpPr>
            <p:grpSpPr>
              <a:xfrm>
                <a:off x="367750" y="2414025"/>
                <a:ext cx="4148000" cy="271050"/>
                <a:chOff x="367750" y="2414025"/>
                <a:chExt cx="4148000" cy="271050"/>
              </a:xfrm>
            </p:grpSpPr>
            <p:sp>
              <p:nvSpPr>
                <p:cNvPr id="211" name="Google Shape;211;p33"/>
                <p:cNvSpPr/>
                <p:nvPr/>
              </p:nvSpPr>
              <p:spPr>
                <a:xfrm>
                  <a:off x="402452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a:off x="329317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p:nvPr/>
              </p:nvSpPr>
              <p:spPr>
                <a:xfrm>
                  <a:off x="1830475" y="2414025"/>
                  <a:ext cx="491200" cy="271050"/>
                </a:xfrm>
                <a:custGeom>
                  <a:avLst/>
                  <a:gdLst/>
                  <a:ahLst/>
                  <a:cxnLst/>
                  <a:rect l="l" t="t" r="r" b="b"/>
                  <a:pathLst>
                    <a:path w="19648" h="10842" fill="none" extrusionOk="0">
                      <a:moveTo>
                        <a:pt x="0" y="1"/>
                      </a:moveTo>
                      <a:lnTo>
                        <a:pt x="19648" y="1"/>
                      </a:lnTo>
                      <a:lnTo>
                        <a:pt x="19648"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1099125" y="2414025"/>
                  <a:ext cx="491200" cy="271050"/>
                </a:xfrm>
                <a:custGeom>
                  <a:avLst/>
                  <a:gdLst/>
                  <a:ahLst/>
                  <a:cxnLst/>
                  <a:rect l="l" t="t" r="r" b="b"/>
                  <a:pathLst>
                    <a:path w="19648" h="10842" fill="none" extrusionOk="0">
                      <a:moveTo>
                        <a:pt x="0" y="1"/>
                      </a:moveTo>
                      <a:lnTo>
                        <a:pt x="19647" y="1"/>
                      </a:lnTo>
                      <a:lnTo>
                        <a:pt x="19647"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a:off x="367750"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33"/>
              <p:cNvSpPr/>
              <p:nvPr/>
            </p:nvSpPr>
            <p:spPr>
              <a:xfrm>
                <a:off x="2561813"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33"/>
            <p:cNvGrpSpPr/>
            <p:nvPr/>
          </p:nvGrpSpPr>
          <p:grpSpPr>
            <a:xfrm>
              <a:off x="367750" y="2966475"/>
              <a:ext cx="4148000" cy="271050"/>
              <a:chOff x="367750" y="2414025"/>
              <a:chExt cx="4148000" cy="271050"/>
            </a:xfrm>
          </p:grpSpPr>
          <p:grpSp>
            <p:nvGrpSpPr>
              <p:cNvPr id="218" name="Google Shape;218;p33"/>
              <p:cNvGrpSpPr/>
              <p:nvPr/>
            </p:nvGrpSpPr>
            <p:grpSpPr>
              <a:xfrm>
                <a:off x="367750" y="2414025"/>
                <a:ext cx="4148000" cy="271050"/>
                <a:chOff x="367750" y="2414025"/>
                <a:chExt cx="4148000" cy="271050"/>
              </a:xfrm>
            </p:grpSpPr>
            <p:sp>
              <p:nvSpPr>
                <p:cNvPr id="219" name="Google Shape;219;p33"/>
                <p:cNvSpPr/>
                <p:nvPr/>
              </p:nvSpPr>
              <p:spPr>
                <a:xfrm>
                  <a:off x="402452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329317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p:nvPr/>
              </p:nvSpPr>
              <p:spPr>
                <a:xfrm>
                  <a:off x="1830475" y="2414025"/>
                  <a:ext cx="491200" cy="271050"/>
                </a:xfrm>
                <a:custGeom>
                  <a:avLst/>
                  <a:gdLst/>
                  <a:ahLst/>
                  <a:cxnLst/>
                  <a:rect l="l" t="t" r="r" b="b"/>
                  <a:pathLst>
                    <a:path w="19648" h="10842" fill="none" extrusionOk="0">
                      <a:moveTo>
                        <a:pt x="0" y="1"/>
                      </a:moveTo>
                      <a:lnTo>
                        <a:pt x="19648" y="1"/>
                      </a:lnTo>
                      <a:lnTo>
                        <a:pt x="19648"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3"/>
                <p:cNvSpPr/>
                <p:nvPr/>
              </p:nvSpPr>
              <p:spPr>
                <a:xfrm>
                  <a:off x="1099125" y="2414025"/>
                  <a:ext cx="491200" cy="271050"/>
                </a:xfrm>
                <a:custGeom>
                  <a:avLst/>
                  <a:gdLst/>
                  <a:ahLst/>
                  <a:cxnLst/>
                  <a:rect l="l" t="t" r="r" b="b"/>
                  <a:pathLst>
                    <a:path w="19648" h="10842" fill="none" extrusionOk="0">
                      <a:moveTo>
                        <a:pt x="0" y="1"/>
                      </a:moveTo>
                      <a:lnTo>
                        <a:pt x="19647" y="1"/>
                      </a:lnTo>
                      <a:lnTo>
                        <a:pt x="19647"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a:off x="367750"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33"/>
              <p:cNvSpPr/>
              <p:nvPr/>
            </p:nvSpPr>
            <p:spPr>
              <a:xfrm>
                <a:off x="2561813"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33"/>
            <p:cNvGrpSpPr/>
            <p:nvPr/>
          </p:nvGrpSpPr>
          <p:grpSpPr>
            <a:xfrm>
              <a:off x="367750" y="3442725"/>
              <a:ext cx="4148000" cy="271050"/>
              <a:chOff x="367750" y="2414025"/>
              <a:chExt cx="4148000" cy="271050"/>
            </a:xfrm>
          </p:grpSpPr>
          <p:grpSp>
            <p:nvGrpSpPr>
              <p:cNvPr id="226" name="Google Shape;226;p33"/>
              <p:cNvGrpSpPr/>
              <p:nvPr/>
            </p:nvGrpSpPr>
            <p:grpSpPr>
              <a:xfrm>
                <a:off x="367750" y="2414025"/>
                <a:ext cx="4148000" cy="271050"/>
                <a:chOff x="367750" y="2414025"/>
                <a:chExt cx="4148000" cy="271050"/>
              </a:xfrm>
            </p:grpSpPr>
            <p:sp>
              <p:nvSpPr>
                <p:cNvPr id="227" name="Google Shape;227;p33"/>
                <p:cNvSpPr/>
                <p:nvPr/>
              </p:nvSpPr>
              <p:spPr>
                <a:xfrm>
                  <a:off x="402452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p:nvPr/>
              </p:nvSpPr>
              <p:spPr>
                <a:xfrm>
                  <a:off x="329317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p:nvPr/>
              </p:nvSpPr>
              <p:spPr>
                <a:xfrm>
                  <a:off x="1830475" y="2414025"/>
                  <a:ext cx="491200" cy="271050"/>
                </a:xfrm>
                <a:custGeom>
                  <a:avLst/>
                  <a:gdLst/>
                  <a:ahLst/>
                  <a:cxnLst/>
                  <a:rect l="l" t="t" r="r" b="b"/>
                  <a:pathLst>
                    <a:path w="19648" h="10842" fill="none" extrusionOk="0">
                      <a:moveTo>
                        <a:pt x="0" y="1"/>
                      </a:moveTo>
                      <a:lnTo>
                        <a:pt x="19648" y="1"/>
                      </a:lnTo>
                      <a:lnTo>
                        <a:pt x="19648"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3"/>
                <p:cNvSpPr/>
                <p:nvPr/>
              </p:nvSpPr>
              <p:spPr>
                <a:xfrm>
                  <a:off x="1099125" y="2414025"/>
                  <a:ext cx="491200" cy="271050"/>
                </a:xfrm>
                <a:custGeom>
                  <a:avLst/>
                  <a:gdLst/>
                  <a:ahLst/>
                  <a:cxnLst/>
                  <a:rect l="l" t="t" r="r" b="b"/>
                  <a:pathLst>
                    <a:path w="19648" h="10842" fill="none" extrusionOk="0">
                      <a:moveTo>
                        <a:pt x="0" y="1"/>
                      </a:moveTo>
                      <a:lnTo>
                        <a:pt x="19647" y="1"/>
                      </a:lnTo>
                      <a:lnTo>
                        <a:pt x="19647"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3"/>
                <p:cNvSpPr/>
                <p:nvPr/>
              </p:nvSpPr>
              <p:spPr>
                <a:xfrm>
                  <a:off x="367750"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33"/>
              <p:cNvSpPr/>
              <p:nvPr/>
            </p:nvSpPr>
            <p:spPr>
              <a:xfrm>
                <a:off x="2561813"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33"/>
            <p:cNvGrpSpPr/>
            <p:nvPr/>
          </p:nvGrpSpPr>
          <p:grpSpPr>
            <a:xfrm>
              <a:off x="367750" y="3918975"/>
              <a:ext cx="4148000" cy="271050"/>
              <a:chOff x="367750" y="2414025"/>
              <a:chExt cx="4148000" cy="271050"/>
            </a:xfrm>
          </p:grpSpPr>
          <p:grpSp>
            <p:nvGrpSpPr>
              <p:cNvPr id="234" name="Google Shape;234;p33"/>
              <p:cNvGrpSpPr/>
              <p:nvPr/>
            </p:nvGrpSpPr>
            <p:grpSpPr>
              <a:xfrm>
                <a:off x="367750" y="2414025"/>
                <a:ext cx="4148000" cy="271050"/>
                <a:chOff x="367750" y="2414025"/>
                <a:chExt cx="4148000" cy="271050"/>
              </a:xfrm>
            </p:grpSpPr>
            <p:sp>
              <p:nvSpPr>
                <p:cNvPr id="235" name="Google Shape;235;p33"/>
                <p:cNvSpPr/>
                <p:nvPr/>
              </p:nvSpPr>
              <p:spPr>
                <a:xfrm>
                  <a:off x="402452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p:nvPr/>
              </p:nvSpPr>
              <p:spPr>
                <a:xfrm>
                  <a:off x="329317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a:off x="1830475" y="2414025"/>
                  <a:ext cx="491200" cy="271050"/>
                </a:xfrm>
                <a:custGeom>
                  <a:avLst/>
                  <a:gdLst/>
                  <a:ahLst/>
                  <a:cxnLst/>
                  <a:rect l="l" t="t" r="r" b="b"/>
                  <a:pathLst>
                    <a:path w="19648" h="10842" fill="none" extrusionOk="0">
                      <a:moveTo>
                        <a:pt x="0" y="1"/>
                      </a:moveTo>
                      <a:lnTo>
                        <a:pt x="19648" y="1"/>
                      </a:lnTo>
                      <a:lnTo>
                        <a:pt x="19648"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a:off x="1099125" y="2414025"/>
                  <a:ext cx="491200" cy="271050"/>
                </a:xfrm>
                <a:custGeom>
                  <a:avLst/>
                  <a:gdLst/>
                  <a:ahLst/>
                  <a:cxnLst/>
                  <a:rect l="l" t="t" r="r" b="b"/>
                  <a:pathLst>
                    <a:path w="19648" h="10842" fill="none" extrusionOk="0">
                      <a:moveTo>
                        <a:pt x="0" y="1"/>
                      </a:moveTo>
                      <a:lnTo>
                        <a:pt x="19647" y="1"/>
                      </a:lnTo>
                      <a:lnTo>
                        <a:pt x="19647"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367750"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33"/>
              <p:cNvSpPr/>
              <p:nvPr/>
            </p:nvSpPr>
            <p:spPr>
              <a:xfrm>
                <a:off x="2561813"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33"/>
            <p:cNvGrpSpPr/>
            <p:nvPr/>
          </p:nvGrpSpPr>
          <p:grpSpPr>
            <a:xfrm>
              <a:off x="367750" y="4395225"/>
              <a:ext cx="4148000" cy="271050"/>
              <a:chOff x="367750" y="2414025"/>
              <a:chExt cx="4148000" cy="271050"/>
            </a:xfrm>
          </p:grpSpPr>
          <p:grpSp>
            <p:nvGrpSpPr>
              <p:cNvPr id="242" name="Google Shape;242;p33"/>
              <p:cNvGrpSpPr/>
              <p:nvPr/>
            </p:nvGrpSpPr>
            <p:grpSpPr>
              <a:xfrm>
                <a:off x="367750" y="2414025"/>
                <a:ext cx="4148000" cy="271050"/>
                <a:chOff x="367750" y="2414025"/>
                <a:chExt cx="4148000" cy="271050"/>
              </a:xfrm>
            </p:grpSpPr>
            <p:sp>
              <p:nvSpPr>
                <p:cNvPr id="243" name="Google Shape;243;p33"/>
                <p:cNvSpPr/>
                <p:nvPr/>
              </p:nvSpPr>
              <p:spPr>
                <a:xfrm>
                  <a:off x="402452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3"/>
                <p:cNvSpPr/>
                <p:nvPr/>
              </p:nvSpPr>
              <p:spPr>
                <a:xfrm>
                  <a:off x="3293175"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1830475" y="2414025"/>
                  <a:ext cx="491200" cy="271050"/>
                </a:xfrm>
                <a:custGeom>
                  <a:avLst/>
                  <a:gdLst/>
                  <a:ahLst/>
                  <a:cxnLst/>
                  <a:rect l="l" t="t" r="r" b="b"/>
                  <a:pathLst>
                    <a:path w="19648" h="10842" fill="none" extrusionOk="0">
                      <a:moveTo>
                        <a:pt x="0" y="1"/>
                      </a:moveTo>
                      <a:lnTo>
                        <a:pt x="19648" y="1"/>
                      </a:lnTo>
                      <a:lnTo>
                        <a:pt x="19648"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1099125" y="2414025"/>
                  <a:ext cx="491200" cy="271050"/>
                </a:xfrm>
                <a:custGeom>
                  <a:avLst/>
                  <a:gdLst/>
                  <a:ahLst/>
                  <a:cxnLst/>
                  <a:rect l="l" t="t" r="r" b="b"/>
                  <a:pathLst>
                    <a:path w="19648" h="10842" fill="none" extrusionOk="0">
                      <a:moveTo>
                        <a:pt x="0" y="1"/>
                      </a:moveTo>
                      <a:lnTo>
                        <a:pt x="19647" y="1"/>
                      </a:lnTo>
                      <a:lnTo>
                        <a:pt x="19647" y="10842"/>
                      </a:lnTo>
                      <a:lnTo>
                        <a:pt x="0"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367750"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3"/>
              <p:cNvSpPr/>
              <p:nvPr/>
            </p:nvSpPr>
            <p:spPr>
              <a:xfrm>
                <a:off x="2561813" y="2414025"/>
                <a:ext cx="491225" cy="271050"/>
              </a:xfrm>
              <a:custGeom>
                <a:avLst/>
                <a:gdLst/>
                <a:ahLst/>
                <a:cxnLst/>
                <a:rect l="l" t="t" r="r" b="b"/>
                <a:pathLst>
                  <a:path w="19649" h="10842" fill="none" extrusionOk="0">
                    <a:moveTo>
                      <a:pt x="1" y="1"/>
                    </a:moveTo>
                    <a:lnTo>
                      <a:pt x="19648" y="1"/>
                    </a:lnTo>
                    <a:lnTo>
                      <a:pt x="19648" y="10842"/>
                    </a:lnTo>
                    <a:lnTo>
                      <a:pt x="1" y="10842"/>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33"/>
            <p:cNvSpPr/>
            <p:nvPr/>
          </p:nvSpPr>
          <p:spPr>
            <a:xfrm>
              <a:off x="0" y="5140975"/>
              <a:ext cx="4912700" cy="25"/>
            </a:xfrm>
            <a:custGeom>
              <a:avLst/>
              <a:gdLst/>
              <a:ahLst/>
              <a:cxnLst/>
              <a:rect l="l" t="t" r="r" b="b"/>
              <a:pathLst>
                <a:path w="196508" h="1" fill="none" extrusionOk="0">
                  <a:moveTo>
                    <a:pt x="0" y="1"/>
                  </a:moveTo>
                  <a:lnTo>
                    <a:pt x="196507" y="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3"/>
          <p:cNvGrpSpPr/>
          <p:nvPr/>
        </p:nvGrpSpPr>
        <p:grpSpPr>
          <a:xfrm>
            <a:off x="-155676" y="-10"/>
            <a:ext cx="3214453" cy="4477156"/>
            <a:chOff x="779725" y="-921907"/>
            <a:chExt cx="4154650" cy="5786682"/>
          </a:xfrm>
        </p:grpSpPr>
        <p:sp>
          <p:nvSpPr>
            <p:cNvPr id="251" name="Google Shape;251;p33"/>
            <p:cNvSpPr/>
            <p:nvPr/>
          </p:nvSpPr>
          <p:spPr>
            <a:xfrm>
              <a:off x="2561825" y="2135300"/>
              <a:ext cx="491200" cy="271050"/>
            </a:xfrm>
            <a:custGeom>
              <a:avLst/>
              <a:gdLst/>
              <a:ahLst/>
              <a:cxnLst/>
              <a:rect l="l" t="t" r="r" b="b"/>
              <a:pathLst>
                <a:path w="19648" h="10842" fill="none" extrusionOk="0">
                  <a:moveTo>
                    <a:pt x="0" y="1"/>
                  </a:moveTo>
                  <a:lnTo>
                    <a:pt x="19648" y="1"/>
                  </a:lnTo>
                  <a:lnTo>
                    <a:pt x="19648" y="10842"/>
                  </a:lnTo>
                  <a:lnTo>
                    <a:pt x="0" y="10842"/>
                  </a:lnTo>
                  <a:close/>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1045750" y="2550600"/>
              <a:ext cx="1079125" cy="1155850"/>
            </a:xfrm>
            <a:custGeom>
              <a:avLst/>
              <a:gdLst/>
              <a:ahLst/>
              <a:cxnLst/>
              <a:rect l="l" t="t" r="r" b="b"/>
              <a:pathLst>
                <a:path w="43165" h="46234" extrusionOk="0">
                  <a:moveTo>
                    <a:pt x="0" y="1"/>
                  </a:moveTo>
                  <a:lnTo>
                    <a:pt x="0" y="46234"/>
                  </a:lnTo>
                  <a:lnTo>
                    <a:pt x="43164" y="46234"/>
                  </a:lnTo>
                  <a:lnTo>
                    <a:pt x="43164" y="1"/>
                  </a:lnTo>
                  <a:close/>
                </a:path>
              </a:pathLst>
            </a:custGeom>
            <a:solidFill>
              <a:schemeClr val="lt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1119125" y="2594800"/>
              <a:ext cx="25" cy="1061625"/>
            </a:xfrm>
            <a:custGeom>
              <a:avLst/>
              <a:gdLst/>
              <a:ahLst/>
              <a:cxnLst/>
              <a:rect l="l" t="t" r="r" b="b"/>
              <a:pathLst>
                <a:path w="1" h="42465"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1091600" y="2594800"/>
              <a:ext cx="25" cy="1061625"/>
            </a:xfrm>
            <a:custGeom>
              <a:avLst/>
              <a:gdLst/>
              <a:ahLst/>
              <a:cxnLst/>
              <a:rect l="l" t="t" r="r" b="b"/>
              <a:pathLst>
                <a:path w="1" h="42465"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1220875" y="2594800"/>
              <a:ext cx="25" cy="1061625"/>
            </a:xfrm>
            <a:custGeom>
              <a:avLst/>
              <a:gdLst/>
              <a:ahLst/>
              <a:cxnLst/>
              <a:rect l="l" t="t" r="r" b="b"/>
              <a:pathLst>
                <a:path w="1" h="42465"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1194175" y="2594800"/>
              <a:ext cx="25" cy="1061625"/>
            </a:xfrm>
            <a:custGeom>
              <a:avLst/>
              <a:gdLst/>
              <a:ahLst/>
              <a:cxnLst/>
              <a:rect l="l" t="t" r="r" b="b"/>
              <a:pathLst>
                <a:path w="1" h="42465"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1323450" y="2594800"/>
              <a:ext cx="25" cy="1061625"/>
            </a:xfrm>
            <a:custGeom>
              <a:avLst/>
              <a:gdLst/>
              <a:ahLst/>
              <a:cxnLst/>
              <a:rect l="l" t="t" r="r" b="b"/>
              <a:pathLst>
                <a:path w="1" h="42465"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1295925" y="2594800"/>
              <a:ext cx="25" cy="1061625"/>
            </a:xfrm>
            <a:custGeom>
              <a:avLst/>
              <a:gdLst/>
              <a:ahLst/>
              <a:cxnLst/>
              <a:rect l="l" t="t" r="r" b="b"/>
              <a:pathLst>
                <a:path w="1" h="42465"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1425175" y="2594800"/>
              <a:ext cx="25" cy="1061625"/>
            </a:xfrm>
            <a:custGeom>
              <a:avLst/>
              <a:gdLst/>
              <a:ahLst/>
              <a:cxnLst/>
              <a:rect l="l" t="t" r="r" b="b"/>
              <a:pathLst>
                <a:path w="1" h="42465"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1398500" y="2594800"/>
              <a:ext cx="25" cy="1061625"/>
            </a:xfrm>
            <a:custGeom>
              <a:avLst/>
              <a:gdLst/>
              <a:ahLst/>
              <a:cxnLst/>
              <a:rect l="l" t="t" r="r" b="b"/>
              <a:pathLst>
                <a:path w="1" h="42465"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1527750" y="2594800"/>
              <a:ext cx="25" cy="1061625"/>
            </a:xfrm>
            <a:custGeom>
              <a:avLst/>
              <a:gdLst/>
              <a:ahLst/>
              <a:cxnLst/>
              <a:rect l="l" t="t" r="r" b="b"/>
              <a:pathLst>
                <a:path w="1" h="42465"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1500225" y="2594800"/>
              <a:ext cx="25" cy="1061625"/>
            </a:xfrm>
            <a:custGeom>
              <a:avLst/>
              <a:gdLst/>
              <a:ahLst/>
              <a:cxnLst/>
              <a:rect l="l" t="t" r="r" b="b"/>
              <a:pathLst>
                <a:path w="1" h="42465"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1629500" y="2594800"/>
              <a:ext cx="25" cy="1061625"/>
            </a:xfrm>
            <a:custGeom>
              <a:avLst/>
              <a:gdLst/>
              <a:ahLst/>
              <a:cxnLst/>
              <a:rect l="l" t="t" r="r" b="b"/>
              <a:pathLst>
                <a:path w="1" h="42465"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1602800" y="2594800"/>
              <a:ext cx="25" cy="1061625"/>
            </a:xfrm>
            <a:custGeom>
              <a:avLst/>
              <a:gdLst/>
              <a:ahLst/>
              <a:cxnLst/>
              <a:rect l="l" t="t" r="r" b="b"/>
              <a:pathLst>
                <a:path w="1" h="42465"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1732075" y="2594800"/>
              <a:ext cx="25" cy="1061625"/>
            </a:xfrm>
            <a:custGeom>
              <a:avLst/>
              <a:gdLst/>
              <a:ahLst/>
              <a:cxnLst/>
              <a:rect l="l" t="t" r="r" b="b"/>
              <a:pathLst>
                <a:path w="1" h="42465"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1704550" y="2594800"/>
              <a:ext cx="25" cy="1061625"/>
            </a:xfrm>
            <a:custGeom>
              <a:avLst/>
              <a:gdLst/>
              <a:ahLst/>
              <a:cxnLst/>
              <a:rect l="l" t="t" r="r" b="b"/>
              <a:pathLst>
                <a:path w="1" h="42465"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797950" y="2550600"/>
              <a:ext cx="654650" cy="1155850"/>
            </a:xfrm>
            <a:custGeom>
              <a:avLst/>
              <a:gdLst/>
              <a:ahLst/>
              <a:cxnLst/>
              <a:rect l="l" t="t" r="r" b="b"/>
              <a:pathLst>
                <a:path w="26186" h="46234" extrusionOk="0">
                  <a:moveTo>
                    <a:pt x="0" y="1"/>
                  </a:moveTo>
                  <a:lnTo>
                    <a:pt x="0" y="46234"/>
                  </a:lnTo>
                  <a:lnTo>
                    <a:pt x="26186" y="46234"/>
                  </a:lnTo>
                  <a:lnTo>
                    <a:pt x="26186" y="1"/>
                  </a:lnTo>
                  <a:close/>
                </a:path>
              </a:pathLst>
            </a:custGeom>
            <a:solidFill>
              <a:schemeClr val="dk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783900" y="3709775"/>
              <a:ext cx="1079125" cy="1155000"/>
            </a:xfrm>
            <a:custGeom>
              <a:avLst/>
              <a:gdLst/>
              <a:ahLst/>
              <a:cxnLst/>
              <a:rect l="l" t="t" r="r" b="b"/>
              <a:pathLst>
                <a:path w="43165" h="46200" extrusionOk="0">
                  <a:moveTo>
                    <a:pt x="0" y="0"/>
                  </a:moveTo>
                  <a:lnTo>
                    <a:pt x="0" y="46200"/>
                  </a:lnTo>
                  <a:lnTo>
                    <a:pt x="43164" y="46200"/>
                  </a:lnTo>
                  <a:lnTo>
                    <a:pt x="431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1536100" y="3709775"/>
              <a:ext cx="654650" cy="1155000"/>
            </a:xfrm>
            <a:custGeom>
              <a:avLst/>
              <a:gdLst/>
              <a:ahLst/>
              <a:cxnLst/>
              <a:rect l="l" t="t" r="r" b="b"/>
              <a:pathLst>
                <a:path w="26186" h="46200" extrusionOk="0">
                  <a:moveTo>
                    <a:pt x="0" y="0"/>
                  </a:moveTo>
                  <a:lnTo>
                    <a:pt x="0" y="46200"/>
                  </a:lnTo>
                  <a:lnTo>
                    <a:pt x="26186" y="46200"/>
                  </a:lnTo>
                  <a:lnTo>
                    <a:pt x="26186" y="0"/>
                  </a:ln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1536100" y="3709775"/>
              <a:ext cx="654650" cy="1155000"/>
            </a:xfrm>
            <a:custGeom>
              <a:avLst/>
              <a:gdLst/>
              <a:ahLst/>
              <a:cxnLst/>
              <a:rect l="l" t="t" r="r" b="b"/>
              <a:pathLst>
                <a:path w="26186" h="46200" extrusionOk="0">
                  <a:moveTo>
                    <a:pt x="0" y="0"/>
                  </a:moveTo>
                  <a:lnTo>
                    <a:pt x="0" y="46200"/>
                  </a:lnTo>
                  <a:lnTo>
                    <a:pt x="26186" y="46200"/>
                  </a:lnTo>
                  <a:lnTo>
                    <a:pt x="26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779725" y="3709775"/>
              <a:ext cx="1411025" cy="1155000"/>
            </a:xfrm>
            <a:custGeom>
              <a:avLst/>
              <a:gdLst/>
              <a:ahLst/>
              <a:cxnLst/>
              <a:rect l="l" t="t" r="r" b="b"/>
              <a:pathLst>
                <a:path w="56441" h="46200" fill="none" extrusionOk="0">
                  <a:moveTo>
                    <a:pt x="0" y="0"/>
                  </a:moveTo>
                  <a:lnTo>
                    <a:pt x="56441" y="0"/>
                  </a:lnTo>
                  <a:lnTo>
                    <a:pt x="56441" y="46200"/>
                  </a:lnTo>
                  <a:lnTo>
                    <a:pt x="0" y="46200"/>
                  </a:lnTo>
                  <a:close/>
                </a:path>
              </a:pathLst>
            </a:custGeom>
            <a:solidFill>
              <a:schemeClr val="lt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1536100" y="3709775"/>
              <a:ext cx="654650" cy="1155000"/>
            </a:xfrm>
            <a:custGeom>
              <a:avLst/>
              <a:gdLst/>
              <a:ahLst/>
              <a:cxnLst/>
              <a:rect l="l" t="t" r="r" b="b"/>
              <a:pathLst>
                <a:path w="26186" h="46200" fill="none" extrusionOk="0">
                  <a:moveTo>
                    <a:pt x="0" y="0"/>
                  </a:moveTo>
                  <a:lnTo>
                    <a:pt x="26186" y="0"/>
                  </a:lnTo>
                  <a:lnTo>
                    <a:pt x="26186" y="46200"/>
                  </a:lnTo>
                  <a:lnTo>
                    <a:pt x="0" y="46200"/>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873950" y="3756475"/>
              <a:ext cx="25" cy="1061600"/>
            </a:xfrm>
            <a:custGeom>
              <a:avLst/>
              <a:gdLst/>
              <a:ahLst/>
              <a:cxnLst/>
              <a:rect l="l" t="t" r="r" b="b"/>
              <a:pathLst>
                <a:path w="1" h="42464"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847275" y="3756475"/>
              <a:ext cx="25" cy="1061600"/>
            </a:xfrm>
            <a:custGeom>
              <a:avLst/>
              <a:gdLst/>
              <a:ahLst/>
              <a:cxnLst/>
              <a:rect l="l" t="t" r="r" b="b"/>
              <a:pathLst>
                <a:path w="1" h="42464"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976525" y="3756475"/>
              <a:ext cx="25" cy="1061600"/>
            </a:xfrm>
            <a:custGeom>
              <a:avLst/>
              <a:gdLst/>
              <a:ahLst/>
              <a:cxnLst/>
              <a:rect l="l" t="t" r="r" b="b"/>
              <a:pathLst>
                <a:path w="1" h="42464"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949000" y="3756475"/>
              <a:ext cx="25" cy="1061600"/>
            </a:xfrm>
            <a:custGeom>
              <a:avLst/>
              <a:gdLst/>
              <a:ahLst/>
              <a:cxnLst/>
              <a:rect l="l" t="t" r="r" b="b"/>
              <a:pathLst>
                <a:path w="1" h="42464"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1078275" y="3756475"/>
              <a:ext cx="25" cy="1061600"/>
            </a:xfrm>
            <a:custGeom>
              <a:avLst/>
              <a:gdLst/>
              <a:ahLst/>
              <a:cxnLst/>
              <a:rect l="l" t="t" r="r" b="b"/>
              <a:pathLst>
                <a:path w="1" h="42464"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3"/>
            <p:cNvSpPr/>
            <p:nvPr/>
          </p:nvSpPr>
          <p:spPr>
            <a:xfrm>
              <a:off x="1050750" y="3756475"/>
              <a:ext cx="25" cy="1061600"/>
            </a:xfrm>
            <a:custGeom>
              <a:avLst/>
              <a:gdLst/>
              <a:ahLst/>
              <a:cxnLst/>
              <a:rect l="l" t="t" r="r" b="b"/>
              <a:pathLst>
                <a:path w="1" h="42464"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p:nvPr/>
          </p:nvSpPr>
          <p:spPr>
            <a:xfrm>
              <a:off x="1180850" y="3756475"/>
              <a:ext cx="25" cy="1061600"/>
            </a:xfrm>
            <a:custGeom>
              <a:avLst/>
              <a:gdLst/>
              <a:ahLst/>
              <a:cxnLst/>
              <a:rect l="l" t="t" r="r" b="b"/>
              <a:pathLst>
                <a:path w="1" h="42464"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3"/>
            <p:cNvSpPr/>
            <p:nvPr/>
          </p:nvSpPr>
          <p:spPr>
            <a:xfrm>
              <a:off x="1153325" y="3756475"/>
              <a:ext cx="25" cy="1061600"/>
            </a:xfrm>
            <a:custGeom>
              <a:avLst/>
              <a:gdLst/>
              <a:ahLst/>
              <a:cxnLst/>
              <a:rect l="l" t="t" r="r" b="b"/>
              <a:pathLst>
                <a:path w="1" h="42464"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3"/>
            <p:cNvSpPr/>
            <p:nvPr/>
          </p:nvSpPr>
          <p:spPr>
            <a:xfrm>
              <a:off x="1282575" y="3756475"/>
              <a:ext cx="25" cy="1061600"/>
            </a:xfrm>
            <a:custGeom>
              <a:avLst/>
              <a:gdLst/>
              <a:ahLst/>
              <a:cxnLst/>
              <a:rect l="l" t="t" r="r" b="b"/>
              <a:pathLst>
                <a:path w="1" h="42464"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1255900" y="3756475"/>
              <a:ext cx="25" cy="1061600"/>
            </a:xfrm>
            <a:custGeom>
              <a:avLst/>
              <a:gdLst/>
              <a:ahLst/>
              <a:cxnLst/>
              <a:rect l="l" t="t" r="r" b="b"/>
              <a:pathLst>
                <a:path w="1" h="42464"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1385150" y="3756475"/>
              <a:ext cx="25" cy="1061600"/>
            </a:xfrm>
            <a:custGeom>
              <a:avLst/>
              <a:gdLst/>
              <a:ahLst/>
              <a:cxnLst/>
              <a:rect l="l" t="t" r="r" b="b"/>
              <a:pathLst>
                <a:path w="1" h="42464"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1357625" y="3756475"/>
              <a:ext cx="25" cy="1061600"/>
            </a:xfrm>
            <a:custGeom>
              <a:avLst/>
              <a:gdLst/>
              <a:ahLst/>
              <a:cxnLst/>
              <a:rect l="l" t="t" r="r" b="b"/>
              <a:pathLst>
                <a:path w="1" h="42464"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1486900" y="3756475"/>
              <a:ext cx="25" cy="1061600"/>
            </a:xfrm>
            <a:custGeom>
              <a:avLst/>
              <a:gdLst/>
              <a:ahLst/>
              <a:cxnLst/>
              <a:rect l="l" t="t" r="r" b="b"/>
              <a:pathLst>
                <a:path w="1" h="42464"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1460200" y="3756475"/>
              <a:ext cx="25" cy="1061600"/>
            </a:xfrm>
            <a:custGeom>
              <a:avLst/>
              <a:gdLst/>
              <a:ahLst/>
              <a:cxnLst/>
              <a:rect l="l" t="t" r="r" b="b"/>
              <a:pathLst>
                <a:path w="1" h="42464"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1575275" y="3709775"/>
              <a:ext cx="1079150" cy="1155000"/>
            </a:xfrm>
            <a:custGeom>
              <a:avLst/>
              <a:gdLst/>
              <a:ahLst/>
              <a:cxnLst/>
              <a:rect l="l" t="t" r="r" b="b"/>
              <a:pathLst>
                <a:path w="43166" h="46200" extrusionOk="0">
                  <a:moveTo>
                    <a:pt x="1" y="0"/>
                  </a:moveTo>
                  <a:lnTo>
                    <a:pt x="1" y="46200"/>
                  </a:lnTo>
                  <a:lnTo>
                    <a:pt x="43165" y="46200"/>
                  </a:lnTo>
                  <a:lnTo>
                    <a:pt x="43165" y="0"/>
                  </a:lnTo>
                  <a:close/>
                </a:path>
              </a:pathLst>
            </a:custGeom>
            <a:solidFill>
              <a:srgbClr val="C9C9C9"/>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2327500" y="3709775"/>
              <a:ext cx="654650" cy="1155000"/>
            </a:xfrm>
            <a:custGeom>
              <a:avLst/>
              <a:gdLst/>
              <a:ahLst/>
              <a:cxnLst/>
              <a:rect l="l" t="t" r="r" b="b"/>
              <a:pathLst>
                <a:path w="26186" h="46200" extrusionOk="0">
                  <a:moveTo>
                    <a:pt x="0" y="0"/>
                  </a:moveTo>
                  <a:lnTo>
                    <a:pt x="0" y="46200"/>
                  </a:lnTo>
                  <a:lnTo>
                    <a:pt x="26185" y="46200"/>
                  </a:lnTo>
                  <a:lnTo>
                    <a:pt x="26185" y="0"/>
                  </a:lnTo>
                  <a:close/>
                </a:path>
              </a:pathLst>
            </a:custGeom>
            <a:solidFill>
              <a:srgbClr val="858585"/>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1661175" y="3763125"/>
              <a:ext cx="25" cy="1060800"/>
            </a:xfrm>
            <a:custGeom>
              <a:avLst/>
              <a:gdLst/>
              <a:ahLst/>
              <a:cxnLst/>
              <a:rect l="l" t="t" r="r" b="b"/>
              <a:pathLst>
                <a:path w="1" h="42432" fill="none" extrusionOk="0">
                  <a:moveTo>
                    <a:pt x="1" y="1"/>
                  </a:moveTo>
                  <a:lnTo>
                    <a:pt x="1"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1633650" y="3763125"/>
              <a:ext cx="25" cy="1060800"/>
            </a:xfrm>
            <a:custGeom>
              <a:avLst/>
              <a:gdLst/>
              <a:ahLst/>
              <a:cxnLst/>
              <a:rect l="l" t="t" r="r" b="b"/>
              <a:pathLst>
                <a:path w="1" h="42432" fill="none" extrusionOk="0">
                  <a:moveTo>
                    <a:pt x="1" y="1"/>
                  </a:moveTo>
                  <a:lnTo>
                    <a:pt x="1"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1762925" y="3763125"/>
              <a:ext cx="25" cy="1060800"/>
            </a:xfrm>
            <a:custGeom>
              <a:avLst/>
              <a:gdLst/>
              <a:ahLst/>
              <a:cxnLst/>
              <a:rect l="l" t="t" r="r" b="b"/>
              <a:pathLst>
                <a:path w="1" h="42432" fill="none" extrusionOk="0">
                  <a:moveTo>
                    <a:pt x="0" y="1"/>
                  </a:moveTo>
                  <a:lnTo>
                    <a:pt x="0"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1736225" y="3763125"/>
              <a:ext cx="25" cy="1060800"/>
            </a:xfrm>
            <a:custGeom>
              <a:avLst/>
              <a:gdLst/>
              <a:ahLst/>
              <a:cxnLst/>
              <a:rect l="l" t="t" r="r" b="b"/>
              <a:pathLst>
                <a:path w="1" h="42432" fill="none" extrusionOk="0">
                  <a:moveTo>
                    <a:pt x="1" y="1"/>
                  </a:moveTo>
                  <a:lnTo>
                    <a:pt x="1"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1865500" y="3763125"/>
              <a:ext cx="25" cy="1060800"/>
            </a:xfrm>
            <a:custGeom>
              <a:avLst/>
              <a:gdLst/>
              <a:ahLst/>
              <a:cxnLst/>
              <a:rect l="l" t="t" r="r" b="b"/>
              <a:pathLst>
                <a:path w="1" h="42432" fill="none" extrusionOk="0">
                  <a:moveTo>
                    <a:pt x="0" y="1"/>
                  </a:moveTo>
                  <a:lnTo>
                    <a:pt x="0"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1837975" y="3763125"/>
              <a:ext cx="25" cy="1060800"/>
            </a:xfrm>
            <a:custGeom>
              <a:avLst/>
              <a:gdLst/>
              <a:ahLst/>
              <a:cxnLst/>
              <a:rect l="l" t="t" r="r" b="b"/>
              <a:pathLst>
                <a:path w="1" h="42432" fill="none" extrusionOk="0">
                  <a:moveTo>
                    <a:pt x="0" y="1"/>
                  </a:moveTo>
                  <a:lnTo>
                    <a:pt x="0"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1967225" y="3763125"/>
              <a:ext cx="25" cy="1060800"/>
            </a:xfrm>
            <a:custGeom>
              <a:avLst/>
              <a:gdLst/>
              <a:ahLst/>
              <a:cxnLst/>
              <a:rect l="l" t="t" r="r" b="b"/>
              <a:pathLst>
                <a:path w="1" h="42432" fill="none" extrusionOk="0">
                  <a:moveTo>
                    <a:pt x="1" y="1"/>
                  </a:moveTo>
                  <a:lnTo>
                    <a:pt x="1"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1940550" y="3763125"/>
              <a:ext cx="25" cy="1060800"/>
            </a:xfrm>
            <a:custGeom>
              <a:avLst/>
              <a:gdLst/>
              <a:ahLst/>
              <a:cxnLst/>
              <a:rect l="l" t="t" r="r" b="b"/>
              <a:pathLst>
                <a:path w="1" h="42432" fill="none" extrusionOk="0">
                  <a:moveTo>
                    <a:pt x="0" y="1"/>
                  </a:moveTo>
                  <a:lnTo>
                    <a:pt x="0"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2069800" y="3763125"/>
              <a:ext cx="25" cy="1060800"/>
            </a:xfrm>
            <a:custGeom>
              <a:avLst/>
              <a:gdLst/>
              <a:ahLst/>
              <a:cxnLst/>
              <a:rect l="l" t="t" r="r" b="b"/>
              <a:pathLst>
                <a:path w="1" h="42432" fill="none" extrusionOk="0">
                  <a:moveTo>
                    <a:pt x="1" y="1"/>
                  </a:moveTo>
                  <a:lnTo>
                    <a:pt x="1"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2042275" y="3763125"/>
              <a:ext cx="25" cy="1060800"/>
            </a:xfrm>
            <a:custGeom>
              <a:avLst/>
              <a:gdLst/>
              <a:ahLst/>
              <a:cxnLst/>
              <a:rect l="l" t="t" r="r" b="b"/>
              <a:pathLst>
                <a:path w="1" h="42432" fill="none" extrusionOk="0">
                  <a:moveTo>
                    <a:pt x="1" y="1"/>
                  </a:moveTo>
                  <a:lnTo>
                    <a:pt x="1"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2171550" y="3763125"/>
              <a:ext cx="25" cy="1060800"/>
            </a:xfrm>
            <a:custGeom>
              <a:avLst/>
              <a:gdLst/>
              <a:ahLst/>
              <a:cxnLst/>
              <a:rect l="l" t="t" r="r" b="b"/>
              <a:pathLst>
                <a:path w="1" h="42432" fill="none" extrusionOk="0">
                  <a:moveTo>
                    <a:pt x="0" y="1"/>
                  </a:moveTo>
                  <a:lnTo>
                    <a:pt x="0"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2144850" y="3763125"/>
              <a:ext cx="25" cy="1060800"/>
            </a:xfrm>
            <a:custGeom>
              <a:avLst/>
              <a:gdLst/>
              <a:ahLst/>
              <a:cxnLst/>
              <a:rect l="l" t="t" r="r" b="b"/>
              <a:pathLst>
                <a:path w="1" h="42432" fill="none" extrusionOk="0">
                  <a:moveTo>
                    <a:pt x="1" y="1"/>
                  </a:moveTo>
                  <a:lnTo>
                    <a:pt x="1"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2274125" y="3763125"/>
              <a:ext cx="25" cy="1060800"/>
            </a:xfrm>
            <a:custGeom>
              <a:avLst/>
              <a:gdLst/>
              <a:ahLst/>
              <a:cxnLst/>
              <a:rect l="l" t="t" r="r" b="b"/>
              <a:pathLst>
                <a:path w="1" h="42432" fill="none" extrusionOk="0">
                  <a:moveTo>
                    <a:pt x="0" y="1"/>
                  </a:moveTo>
                  <a:lnTo>
                    <a:pt x="0"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p:nvPr/>
          </p:nvSpPr>
          <p:spPr>
            <a:xfrm>
              <a:off x="2246600" y="3763125"/>
              <a:ext cx="25" cy="1060800"/>
            </a:xfrm>
            <a:custGeom>
              <a:avLst/>
              <a:gdLst/>
              <a:ahLst/>
              <a:cxnLst/>
              <a:rect l="l" t="t" r="r" b="b"/>
              <a:pathLst>
                <a:path w="1" h="42432" fill="none" extrusionOk="0">
                  <a:moveTo>
                    <a:pt x="0" y="1"/>
                  </a:moveTo>
                  <a:lnTo>
                    <a:pt x="0"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3"/>
            <p:cNvSpPr/>
            <p:nvPr/>
          </p:nvSpPr>
          <p:spPr>
            <a:xfrm>
              <a:off x="2355850" y="3709775"/>
              <a:ext cx="1078300" cy="1155000"/>
            </a:xfrm>
            <a:custGeom>
              <a:avLst/>
              <a:gdLst/>
              <a:ahLst/>
              <a:cxnLst/>
              <a:rect l="l" t="t" r="r" b="b"/>
              <a:pathLst>
                <a:path w="43132" h="46200" extrusionOk="0">
                  <a:moveTo>
                    <a:pt x="0" y="0"/>
                  </a:moveTo>
                  <a:lnTo>
                    <a:pt x="0" y="46200"/>
                  </a:lnTo>
                  <a:lnTo>
                    <a:pt x="43131" y="46200"/>
                  </a:lnTo>
                  <a:lnTo>
                    <a:pt x="43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3107225" y="3709775"/>
              <a:ext cx="654650" cy="1155000"/>
            </a:xfrm>
            <a:custGeom>
              <a:avLst/>
              <a:gdLst/>
              <a:ahLst/>
              <a:cxnLst/>
              <a:rect l="l" t="t" r="r" b="b"/>
              <a:pathLst>
                <a:path w="26186" h="46200" extrusionOk="0">
                  <a:moveTo>
                    <a:pt x="0" y="0"/>
                  </a:moveTo>
                  <a:lnTo>
                    <a:pt x="0" y="46200"/>
                  </a:lnTo>
                  <a:lnTo>
                    <a:pt x="26185" y="46200"/>
                  </a:lnTo>
                  <a:lnTo>
                    <a:pt x="26185" y="0"/>
                  </a:ln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p:nvPr/>
          </p:nvSpPr>
          <p:spPr>
            <a:xfrm>
              <a:off x="3107225" y="3709775"/>
              <a:ext cx="654650" cy="1155000"/>
            </a:xfrm>
            <a:custGeom>
              <a:avLst/>
              <a:gdLst/>
              <a:ahLst/>
              <a:cxnLst/>
              <a:rect l="l" t="t" r="r" b="b"/>
              <a:pathLst>
                <a:path w="26186" h="46200" extrusionOk="0">
                  <a:moveTo>
                    <a:pt x="0" y="0"/>
                  </a:moveTo>
                  <a:lnTo>
                    <a:pt x="0" y="46200"/>
                  </a:lnTo>
                  <a:lnTo>
                    <a:pt x="26185" y="46200"/>
                  </a:lnTo>
                  <a:lnTo>
                    <a:pt x="261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3"/>
            <p:cNvSpPr/>
            <p:nvPr/>
          </p:nvSpPr>
          <p:spPr>
            <a:xfrm>
              <a:off x="2350850" y="3709775"/>
              <a:ext cx="1411025" cy="1155000"/>
            </a:xfrm>
            <a:custGeom>
              <a:avLst/>
              <a:gdLst/>
              <a:ahLst/>
              <a:cxnLst/>
              <a:rect l="l" t="t" r="r" b="b"/>
              <a:pathLst>
                <a:path w="56441" h="46200" fill="none" extrusionOk="0">
                  <a:moveTo>
                    <a:pt x="0" y="0"/>
                  </a:moveTo>
                  <a:lnTo>
                    <a:pt x="56440" y="0"/>
                  </a:lnTo>
                  <a:lnTo>
                    <a:pt x="56440" y="46200"/>
                  </a:lnTo>
                  <a:lnTo>
                    <a:pt x="0" y="46200"/>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3107225" y="3709775"/>
              <a:ext cx="654650" cy="1155000"/>
            </a:xfrm>
            <a:custGeom>
              <a:avLst/>
              <a:gdLst/>
              <a:ahLst/>
              <a:cxnLst/>
              <a:rect l="l" t="t" r="r" b="b"/>
              <a:pathLst>
                <a:path w="26186" h="46200" fill="none" extrusionOk="0">
                  <a:moveTo>
                    <a:pt x="0" y="0"/>
                  </a:moveTo>
                  <a:lnTo>
                    <a:pt x="26185" y="0"/>
                  </a:lnTo>
                  <a:lnTo>
                    <a:pt x="26185" y="46200"/>
                  </a:lnTo>
                  <a:lnTo>
                    <a:pt x="0" y="46200"/>
                  </a:ln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2430900" y="3756475"/>
              <a:ext cx="25" cy="1061600"/>
            </a:xfrm>
            <a:custGeom>
              <a:avLst/>
              <a:gdLst/>
              <a:ahLst/>
              <a:cxnLst/>
              <a:rect l="l" t="t" r="r" b="b"/>
              <a:pathLst>
                <a:path w="1" h="42464"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2404200" y="3756475"/>
              <a:ext cx="25" cy="1061600"/>
            </a:xfrm>
            <a:custGeom>
              <a:avLst/>
              <a:gdLst/>
              <a:ahLst/>
              <a:cxnLst/>
              <a:rect l="l" t="t" r="r" b="b"/>
              <a:pathLst>
                <a:path w="1" h="42464"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2533475" y="3756475"/>
              <a:ext cx="25" cy="1061600"/>
            </a:xfrm>
            <a:custGeom>
              <a:avLst/>
              <a:gdLst/>
              <a:ahLst/>
              <a:cxnLst/>
              <a:rect l="l" t="t" r="r" b="b"/>
              <a:pathLst>
                <a:path w="1" h="42464" fill="none" extrusionOk="0">
                  <a:moveTo>
                    <a:pt x="0" y="0"/>
                  </a:moveTo>
                  <a:lnTo>
                    <a:pt x="0" y="42464"/>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2505950" y="3756475"/>
              <a:ext cx="25" cy="1061600"/>
            </a:xfrm>
            <a:custGeom>
              <a:avLst/>
              <a:gdLst/>
              <a:ahLst/>
              <a:cxnLst/>
              <a:rect l="l" t="t" r="r" b="b"/>
              <a:pathLst>
                <a:path w="1" h="42464"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2636050" y="3756475"/>
              <a:ext cx="25" cy="1061600"/>
            </a:xfrm>
            <a:custGeom>
              <a:avLst/>
              <a:gdLst/>
              <a:ahLst/>
              <a:cxnLst/>
              <a:rect l="l" t="t" r="r" b="b"/>
              <a:pathLst>
                <a:path w="1" h="42464" fill="none" extrusionOk="0">
                  <a:moveTo>
                    <a:pt x="0" y="0"/>
                  </a:moveTo>
                  <a:lnTo>
                    <a:pt x="0" y="42464"/>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2608525" y="3756475"/>
              <a:ext cx="25" cy="1061600"/>
            </a:xfrm>
            <a:custGeom>
              <a:avLst/>
              <a:gdLst/>
              <a:ahLst/>
              <a:cxnLst/>
              <a:rect l="l" t="t" r="r" b="b"/>
              <a:pathLst>
                <a:path w="1" h="42464"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2737775" y="3756475"/>
              <a:ext cx="25" cy="1061600"/>
            </a:xfrm>
            <a:custGeom>
              <a:avLst/>
              <a:gdLst/>
              <a:ahLst/>
              <a:cxnLst/>
              <a:rect l="l" t="t" r="r" b="b"/>
              <a:pathLst>
                <a:path w="1" h="42464" fill="none" extrusionOk="0">
                  <a:moveTo>
                    <a:pt x="1" y="0"/>
                  </a:moveTo>
                  <a:lnTo>
                    <a:pt x="1" y="42464"/>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p:nvPr/>
          </p:nvSpPr>
          <p:spPr>
            <a:xfrm>
              <a:off x="2710275" y="3756475"/>
              <a:ext cx="25" cy="1061600"/>
            </a:xfrm>
            <a:custGeom>
              <a:avLst/>
              <a:gdLst/>
              <a:ahLst/>
              <a:cxnLst/>
              <a:rect l="l" t="t" r="r" b="b"/>
              <a:pathLst>
                <a:path w="1" h="42464"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3"/>
            <p:cNvSpPr/>
            <p:nvPr/>
          </p:nvSpPr>
          <p:spPr>
            <a:xfrm>
              <a:off x="2840350" y="3756475"/>
              <a:ext cx="25" cy="1061600"/>
            </a:xfrm>
            <a:custGeom>
              <a:avLst/>
              <a:gdLst/>
              <a:ahLst/>
              <a:cxnLst/>
              <a:rect l="l" t="t" r="r" b="b"/>
              <a:pathLst>
                <a:path w="1" h="42464"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a:off x="2812825" y="3756475"/>
              <a:ext cx="25" cy="1061600"/>
            </a:xfrm>
            <a:custGeom>
              <a:avLst/>
              <a:gdLst/>
              <a:ahLst/>
              <a:cxnLst/>
              <a:rect l="l" t="t" r="r" b="b"/>
              <a:pathLst>
                <a:path w="1" h="42464"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a:off x="2942100" y="3756475"/>
              <a:ext cx="25" cy="1061600"/>
            </a:xfrm>
            <a:custGeom>
              <a:avLst/>
              <a:gdLst/>
              <a:ahLst/>
              <a:cxnLst/>
              <a:rect l="l" t="t" r="r" b="b"/>
              <a:pathLst>
                <a:path w="1" h="42464"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914575" y="3756475"/>
              <a:ext cx="25" cy="1061600"/>
            </a:xfrm>
            <a:custGeom>
              <a:avLst/>
              <a:gdLst/>
              <a:ahLst/>
              <a:cxnLst/>
              <a:rect l="l" t="t" r="r" b="b"/>
              <a:pathLst>
                <a:path w="1" h="42464"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a:off x="3044675" y="3756475"/>
              <a:ext cx="25" cy="1061600"/>
            </a:xfrm>
            <a:custGeom>
              <a:avLst/>
              <a:gdLst/>
              <a:ahLst/>
              <a:cxnLst/>
              <a:rect l="l" t="t" r="r" b="b"/>
              <a:pathLst>
                <a:path w="1" h="42464"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3017150" y="3756475"/>
              <a:ext cx="25" cy="1061600"/>
            </a:xfrm>
            <a:custGeom>
              <a:avLst/>
              <a:gdLst/>
              <a:ahLst/>
              <a:cxnLst/>
              <a:rect l="l" t="t" r="r" b="b"/>
              <a:pathLst>
                <a:path w="1" h="42464"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3140575" y="3709775"/>
              <a:ext cx="1078300" cy="1155000"/>
            </a:xfrm>
            <a:custGeom>
              <a:avLst/>
              <a:gdLst/>
              <a:ahLst/>
              <a:cxnLst/>
              <a:rect l="l" t="t" r="r" b="b"/>
              <a:pathLst>
                <a:path w="43132" h="46200" extrusionOk="0">
                  <a:moveTo>
                    <a:pt x="0" y="0"/>
                  </a:moveTo>
                  <a:lnTo>
                    <a:pt x="0" y="46200"/>
                  </a:lnTo>
                  <a:lnTo>
                    <a:pt x="43131" y="46200"/>
                  </a:lnTo>
                  <a:lnTo>
                    <a:pt x="43131" y="0"/>
                  </a:lnTo>
                  <a:close/>
                </a:path>
              </a:pathLst>
            </a:custGeom>
            <a:solidFill>
              <a:srgbClr val="C9C9C9"/>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3222300" y="3762300"/>
              <a:ext cx="25" cy="1061625"/>
            </a:xfrm>
            <a:custGeom>
              <a:avLst/>
              <a:gdLst/>
              <a:ahLst/>
              <a:cxnLst/>
              <a:rect l="l" t="t" r="r" b="b"/>
              <a:pathLst>
                <a:path w="1" h="42465" fill="none" extrusionOk="0">
                  <a:moveTo>
                    <a:pt x="0" y="1"/>
                  </a:moveTo>
                  <a:lnTo>
                    <a:pt x="0" y="42464"/>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3194775" y="3762300"/>
              <a:ext cx="25" cy="1061625"/>
            </a:xfrm>
            <a:custGeom>
              <a:avLst/>
              <a:gdLst/>
              <a:ahLst/>
              <a:cxnLst/>
              <a:rect l="l" t="t" r="r" b="b"/>
              <a:pathLst>
                <a:path w="1" h="42465" fill="none" extrusionOk="0">
                  <a:moveTo>
                    <a:pt x="1" y="1"/>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3324875" y="3762300"/>
              <a:ext cx="25" cy="1061625"/>
            </a:xfrm>
            <a:custGeom>
              <a:avLst/>
              <a:gdLst/>
              <a:ahLst/>
              <a:cxnLst/>
              <a:rect l="l" t="t" r="r" b="b"/>
              <a:pathLst>
                <a:path w="1" h="42465" fill="none" extrusionOk="0">
                  <a:moveTo>
                    <a:pt x="0" y="1"/>
                  </a:moveTo>
                  <a:lnTo>
                    <a:pt x="0" y="42464"/>
                  </a:ln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3297350" y="3762300"/>
              <a:ext cx="25" cy="1061625"/>
            </a:xfrm>
            <a:custGeom>
              <a:avLst/>
              <a:gdLst/>
              <a:ahLst/>
              <a:cxnLst/>
              <a:rect l="l" t="t" r="r" b="b"/>
              <a:pathLst>
                <a:path w="1" h="42465" fill="none" extrusionOk="0">
                  <a:moveTo>
                    <a:pt x="0" y="1"/>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3426600" y="3762300"/>
              <a:ext cx="25" cy="1061625"/>
            </a:xfrm>
            <a:custGeom>
              <a:avLst/>
              <a:gdLst/>
              <a:ahLst/>
              <a:cxnLst/>
              <a:rect l="l" t="t" r="r" b="b"/>
              <a:pathLst>
                <a:path w="1" h="42465" fill="none" extrusionOk="0">
                  <a:moveTo>
                    <a:pt x="1" y="1"/>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3399925" y="3762300"/>
              <a:ext cx="25" cy="1061625"/>
            </a:xfrm>
            <a:custGeom>
              <a:avLst/>
              <a:gdLst/>
              <a:ahLst/>
              <a:cxnLst/>
              <a:rect l="l" t="t" r="r" b="b"/>
              <a:pathLst>
                <a:path w="1" h="42465" fill="none" extrusionOk="0">
                  <a:moveTo>
                    <a:pt x="0" y="1"/>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3529175" y="3762300"/>
              <a:ext cx="25" cy="1061625"/>
            </a:xfrm>
            <a:custGeom>
              <a:avLst/>
              <a:gdLst/>
              <a:ahLst/>
              <a:cxnLst/>
              <a:rect l="l" t="t" r="r" b="b"/>
              <a:pathLst>
                <a:path w="1" h="42465" fill="none" extrusionOk="0">
                  <a:moveTo>
                    <a:pt x="1" y="1"/>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3501650" y="3762300"/>
              <a:ext cx="25" cy="1061625"/>
            </a:xfrm>
            <a:custGeom>
              <a:avLst/>
              <a:gdLst/>
              <a:ahLst/>
              <a:cxnLst/>
              <a:rect l="l" t="t" r="r" b="b"/>
              <a:pathLst>
                <a:path w="1" h="42465" fill="none" extrusionOk="0">
                  <a:moveTo>
                    <a:pt x="1" y="1"/>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3630925" y="3762300"/>
              <a:ext cx="25" cy="1061625"/>
            </a:xfrm>
            <a:custGeom>
              <a:avLst/>
              <a:gdLst/>
              <a:ahLst/>
              <a:cxnLst/>
              <a:rect l="l" t="t" r="r" b="b"/>
              <a:pathLst>
                <a:path w="1" h="42465" fill="none" extrusionOk="0">
                  <a:moveTo>
                    <a:pt x="0" y="1"/>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3604225" y="3762300"/>
              <a:ext cx="25" cy="1061625"/>
            </a:xfrm>
            <a:custGeom>
              <a:avLst/>
              <a:gdLst/>
              <a:ahLst/>
              <a:cxnLst/>
              <a:rect l="l" t="t" r="r" b="b"/>
              <a:pathLst>
                <a:path w="1" h="42465" fill="none" extrusionOk="0">
                  <a:moveTo>
                    <a:pt x="1" y="1"/>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3733500" y="3762300"/>
              <a:ext cx="25" cy="1061625"/>
            </a:xfrm>
            <a:custGeom>
              <a:avLst/>
              <a:gdLst/>
              <a:ahLst/>
              <a:cxnLst/>
              <a:rect l="l" t="t" r="r" b="b"/>
              <a:pathLst>
                <a:path w="1" h="42465" fill="none" extrusionOk="0">
                  <a:moveTo>
                    <a:pt x="0" y="1"/>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3705975" y="3762300"/>
              <a:ext cx="25" cy="1061625"/>
            </a:xfrm>
            <a:custGeom>
              <a:avLst/>
              <a:gdLst/>
              <a:ahLst/>
              <a:cxnLst/>
              <a:rect l="l" t="t" r="r" b="b"/>
              <a:pathLst>
                <a:path w="1" h="42465" fill="none" extrusionOk="0">
                  <a:moveTo>
                    <a:pt x="0" y="1"/>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3"/>
            <p:cNvSpPr/>
            <p:nvPr/>
          </p:nvSpPr>
          <p:spPr>
            <a:xfrm>
              <a:off x="3835225" y="3762300"/>
              <a:ext cx="25" cy="1061625"/>
            </a:xfrm>
            <a:custGeom>
              <a:avLst/>
              <a:gdLst/>
              <a:ahLst/>
              <a:cxnLst/>
              <a:rect l="l" t="t" r="r" b="b"/>
              <a:pathLst>
                <a:path w="1" h="42465" fill="none" extrusionOk="0">
                  <a:moveTo>
                    <a:pt x="1" y="1"/>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3808550" y="3762300"/>
              <a:ext cx="25" cy="1061625"/>
            </a:xfrm>
            <a:custGeom>
              <a:avLst/>
              <a:gdLst/>
              <a:ahLst/>
              <a:cxnLst/>
              <a:rect l="l" t="t" r="r" b="b"/>
              <a:pathLst>
                <a:path w="1" h="42465" fill="none" extrusionOk="0">
                  <a:moveTo>
                    <a:pt x="0" y="1"/>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3891950" y="3709775"/>
              <a:ext cx="654650" cy="1155000"/>
            </a:xfrm>
            <a:custGeom>
              <a:avLst/>
              <a:gdLst/>
              <a:ahLst/>
              <a:cxnLst/>
              <a:rect l="l" t="t" r="r" b="b"/>
              <a:pathLst>
                <a:path w="26186" h="46200" extrusionOk="0">
                  <a:moveTo>
                    <a:pt x="0" y="0"/>
                  </a:moveTo>
                  <a:lnTo>
                    <a:pt x="0" y="46200"/>
                  </a:lnTo>
                  <a:lnTo>
                    <a:pt x="26186" y="46200"/>
                  </a:lnTo>
                  <a:lnTo>
                    <a:pt x="26186" y="0"/>
                  </a:lnTo>
                  <a:close/>
                </a:path>
              </a:pathLst>
            </a:custGeom>
            <a:solidFill>
              <a:schemeClr val="dk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1842975" y="1732525"/>
              <a:ext cx="1079125" cy="1155850"/>
            </a:xfrm>
            <a:custGeom>
              <a:avLst/>
              <a:gdLst/>
              <a:ahLst/>
              <a:cxnLst/>
              <a:rect l="l" t="t" r="r" b="b"/>
              <a:pathLst>
                <a:path w="43165" h="46234" extrusionOk="0">
                  <a:moveTo>
                    <a:pt x="1" y="0"/>
                  </a:moveTo>
                  <a:lnTo>
                    <a:pt x="1" y="46233"/>
                  </a:lnTo>
                  <a:lnTo>
                    <a:pt x="43165" y="46233"/>
                  </a:lnTo>
                  <a:lnTo>
                    <a:pt x="43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2594350" y="1732525"/>
              <a:ext cx="654650" cy="1155850"/>
            </a:xfrm>
            <a:custGeom>
              <a:avLst/>
              <a:gdLst/>
              <a:ahLst/>
              <a:cxnLst/>
              <a:rect l="l" t="t" r="r" b="b"/>
              <a:pathLst>
                <a:path w="26186" h="46234" extrusionOk="0">
                  <a:moveTo>
                    <a:pt x="0" y="0"/>
                  </a:moveTo>
                  <a:lnTo>
                    <a:pt x="0" y="46233"/>
                  </a:lnTo>
                  <a:lnTo>
                    <a:pt x="26186" y="46233"/>
                  </a:lnTo>
                  <a:lnTo>
                    <a:pt x="26186" y="0"/>
                  </a:lnTo>
                  <a:close/>
                </a:path>
              </a:pathLst>
            </a:custGeom>
            <a:solidFill>
              <a:srgbClr val="92E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2594350" y="1732525"/>
              <a:ext cx="654650" cy="1155850"/>
            </a:xfrm>
            <a:custGeom>
              <a:avLst/>
              <a:gdLst/>
              <a:ahLst/>
              <a:cxnLst/>
              <a:rect l="l" t="t" r="r" b="b"/>
              <a:pathLst>
                <a:path w="26186" h="46234" extrusionOk="0">
                  <a:moveTo>
                    <a:pt x="0" y="0"/>
                  </a:moveTo>
                  <a:lnTo>
                    <a:pt x="0" y="46233"/>
                  </a:lnTo>
                  <a:lnTo>
                    <a:pt x="26186" y="46233"/>
                  </a:lnTo>
                  <a:lnTo>
                    <a:pt x="26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1837975" y="1732525"/>
              <a:ext cx="1411025" cy="1155850"/>
            </a:xfrm>
            <a:custGeom>
              <a:avLst/>
              <a:gdLst/>
              <a:ahLst/>
              <a:cxnLst/>
              <a:rect l="l" t="t" r="r" b="b"/>
              <a:pathLst>
                <a:path w="56441" h="46234" fill="none" extrusionOk="0">
                  <a:moveTo>
                    <a:pt x="0" y="0"/>
                  </a:moveTo>
                  <a:lnTo>
                    <a:pt x="56441" y="0"/>
                  </a:lnTo>
                  <a:lnTo>
                    <a:pt x="56441" y="46233"/>
                  </a:lnTo>
                  <a:lnTo>
                    <a:pt x="0" y="46233"/>
                  </a:lnTo>
                  <a:close/>
                </a:path>
              </a:pathLst>
            </a:custGeom>
            <a:solidFill>
              <a:schemeClr val="lt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2594350" y="1732525"/>
              <a:ext cx="654650" cy="1155850"/>
            </a:xfrm>
            <a:custGeom>
              <a:avLst/>
              <a:gdLst/>
              <a:ahLst/>
              <a:cxnLst/>
              <a:rect l="l" t="t" r="r" b="b"/>
              <a:pathLst>
                <a:path w="26186" h="46234" fill="none" extrusionOk="0">
                  <a:moveTo>
                    <a:pt x="0" y="0"/>
                  </a:moveTo>
                  <a:lnTo>
                    <a:pt x="26186" y="0"/>
                  </a:lnTo>
                  <a:lnTo>
                    <a:pt x="26186" y="46233"/>
                  </a:lnTo>
                  <a:lnTo>
                    <a:pt x="0" y="46233"/>
                  </a:lnTo>
                  <a:close/>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1922200" y="1772550"/>
              <a:ext cx="25" cy="1060775"/>
            </a:xfrm>
            <a:custGeom>
              <a:avLst/>
              <a:gdLst/>
              <a:ahLst/>
              <a:cxnLst/>
              <a:rect l="l" t="t" r="r" b="b"/>
              <a:pathLst>
                <a:path w="1" h="42431" fill="none" extrusionOk="0">
                  <a:moveTo>
                    <a:pt x="1" y="0"/>
                  </a:moveTo>
                  <a:lnTo>
                    <a:pt x="1"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1895525" y="1772550"/>
              <a:ext cx="25" cy="1060775"/>
            </a:xfrm>
            <a:custGeom>
              <a:avLst/>
              <a:gdLst/>
              <a:ahLst/>
              <a:cxnLst/>
              <a:rect l="l" t="t" r="r" b="b"/>
              <a:pathLst>
                <a:path w="1" h="42431" fill="none" extrusionOk="0">
                  <a:moveTo>
                    <a:pt x="0" y="0"/>
                  </a:moveTo>
                  <a:lnTo>
                    <a:pt x="0"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2024775" y="1772550"/>
              <a:ext cx="25" cy="1060775"/>
            </a:xfrm>
            <a:custGeom>
              <a:avLst/>
              <a:gdLst/>
              <a:ahLst/>
              <a:cxnLst/>
              <a:rect l="l" t="t" r="r" b="b"/>
              <a:pathLst>
                <a:path w="1" h="42431" fill="none" extrusionOk="0">
                  <a:moveTo>
                    <a:pt x="0" y="0"/>
                  </a:moveTo>
                  <a:lnTo>
                    <a:pt x="0"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1997250" y="1772550"/>
              <a:ext cx="25" cy="1060775"/>
            </a:xfrm>
            <a:custGeom>
              <a:avLst/>
              <a:gdLst/>
              <a:ahLst/>
              <a:cxnLst/>
              <a:rect l="l" t="t" r="r" b="b"/>
              <a:pathLst>
                <a:path w="1" h="42431" fill="none" extrusionOk="0">
                  <a:moveTo>
                    <a:pt x="1" y="0"/>
                  </a:moveTo>
                  <a:lnTo>
                    <a:pt x="1"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2127350" y="1772550"/>
              <a:ext cx="25" cy="1060775"/>
            </a:xfrm>
            <a:custGeom>
              <a:avLst/>
              <a:gdLst/>
              <a:ahLst/>
              <a:cxnLst/>
              <a:rect l="l" t="t" r="r" b="b"/>
              <a:pathLst>
                <a:path w="1" h="42431" fill="none" extrusionOk="0">
                  <a:moveTo>
                    <a:pt x="0" y="0"/>
                  </a:moveTo>
                  <a:lnTo>
                    <a:pt x="0"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2099825" y="1772550"/>
              <a:ext cx="25" cy="1060775"/>
            </a:xfrm>
            <a:custGeom>
              <a:avLst/>
              <a:gdLst/>
              <a:ahLst/>
              <a:cxnLst/>
              <a:rect l="l" t="t" r="r" b="b"/>
              <a:pathLst>
                <a:path w="1" h="42431" fill="none" extrusionOk="0">
                  <a:moveTo>
                    <a:pt x="1" y="0"/>
                  </a:moveTo>
                  <a:lnTo>
                    <a:pt x="1"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2229075" y="1772550"/>
              <a:ext cx="25" cy="1060775"/>
            </a:xfrm>
            <a:custGeom>
              <a:avLst/>
              <a:gdLst/>
              <a:ahLst/>
              <a:cxnLst/>
              <a:rect l="l" t="t" r="r" b="b"/>
              <a:pathLst>
                <a:path w="1" h="42431" fill="none" extrusionOk="0">
                  <a:moveTo>
                    <a:pt x="1" y="0"/>
                  </a:moveTo>
                  <a:lnTo>
                    <a:pt x="1"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2202400" y="1772550"/>
              <a:ext cx="25" cy="1060775"/>
            </a:xfrm>
            <a:custGeom>
              <a:avLst/>
              <a:gdLst/>
              <a:ahLst/>
              <a:cxnLst/>
              <a:rect l="l" t="t" r="r" b="b"/>
              <a:pathLst>
                <a:path w="1" h="42431" fill="none" extrusionOk="0">
                  <a:moveTo>
                    <a:pt x="1" y="0"/>
                  </a:moveTo>
                  <a:lnTo>
                    <a:pt x="1"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2331650" y="1772550"/>
              <a:ext cx="25" cy="1060775"/>
            </a:xfrm>
            <a:custGeom>
              <a:avLst/>
              <a:gdLst/>
              <a:ahLst/>
              <a:cxnLst/>
              <a:rect l="l" t="t" r="r" b="b"/>
              <a:pathLst>
                <a:path w="1" h="42431" fill="none" extrusionOk="0">
                  <a:moveTo>
                    <a:pt x="1" y="0"/>
                  </a:moveTo>
                  <a:lnTo>
                    <a:pt x="1"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2304150" y="1772550"/>
              <a:ext cx="25" cy="1060775"/>
            </a:xfrm>
            <a:custGeom>
              <a:avLst/>
              <a:gdLst/>
              <a:ahLst/>
              <a:cxnLst/>
              <a:rect l="l" t="t" r="r" b="b"/>
              <a:pathLst>
                <a:path w="1" h="42431" fill="none" extrusionOk="0">
                  <a:moveTo>
                    <a:pt x="0" y="0"/>
                  </a:moveTo>
                  <a:lnTo>
                    <a:pt x="0"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2433400" y="1772550"/>
              <a:ext cx="25" cy="1060775"/>
            </a:xfrm>
            <a:custGeom>
              <a:avLst/>
              <a:gdLst/>
              <a:ahLst/>
              <a:cxnLst/>
              <a:rect l="l" t="t" r="r" b="b"/>
              <a:pathLst>
                <a:path w="1" h="42431" fill="none" extrusionOk="0">
                  <a:moveTo>
                    <a:pt x="0" y="0"/>
                  </a:moveTo>
                  <a:lnTo>
                    <a:pt x="0"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2406725" y="1772550"/>
              <a:ext cx="25" cy="1060775"/>
            </a:xfrm>
            <a:custGeom>
              <a:avLst/>
              <a:gdLst/>
              <a:ahLst/>
              <a:cxnLst/>
              <a:rect l="l" t="t" r="r" b="b"/>
              <a:pathLst>
                <a:path w="1" h="42431" fill="none" extrusionOk="0">
                  <a:moveTo>
                    <a:pt x="0" y="0"/>
                  </a:moveTo>
                  <a:lnTo>
                    <a:pt x="0"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2535975" y="1772550"/>
              <a:ext cx="25" cy="1060775"/>
            </a:xfrm>
            <a:custGeom>
              <a:avLst/>
              <a:gdLst/>
              <a:ahLst/>
              <a:cxnLst/>
              <a:rect l="l" t="t" r="r" b="b"/>
              <a:pathLst>
                <a:path w="1" h="42431" fill="none" extrusionOk="0">
                  <a:moveTo>
                    <a:pt x="0" y="0"/>
                  </a:moveTo>
                  <a:lnTo>
                    <a:pt x="0" y="4243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2508450" y="1772550"/>
              <a:ext cx="25" cy="1060775"/>
            </a:xfrm>
            <a:custGeom>
              <a:avLst/>
              <a:gdLst/>
              <a:ahLst/>
              <a:cxnLst/>
              <a:rect l="l" t="t" r="r" b="b"/>
              <a:pathLst>
                <a:path w="1" h="42431" fill="none" extrusionOk="0">
                  <a:moveTo>
                    <a:pt x="1" y="0"/>
                  </a:moveTo>
                  <a:lnTo>
                    <a:pt x="1" y="42431"/>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2077300" y="1161275"/>
              <a:ext cx="889850" cy="1711250"/>
            </a:xfrm>
            <a:custGeom>
              <a:avLst/>
              <a:gdLst/>
              <a:ahLst/>
              <a:cxnLst/>
              <a:rect l="l" t="t" r="r" b="b"/>
              <a:pathLst>
                <a:path w="35594" h="68450" fill="none" extrusionOk="0">
                  <a:moveTo>
                    <a:pt x="1" y="22750"/>
                  </a:moveTo>
                  <a:lnTo>
                    <a:pt x="18047" y="0"/>
                  </a:lnTo>
                  <a:lnTo>
                    <a:pt x="35593" y="22950"/>
                  </a:lnTo>
                  <a:lnTo>
                    <a:pt x="35593" y="68449"/>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2465925" y="972800"/>
              <a:ext cx="120100" cy="204350"/>
            </a:xfrm>
            <a:custGeom>
              <a:avLst/>
              <a:gdLst/>
              <a:ahLst/>
              <a:cxnLst/>
              <a:rect l="l" t="t" r="r" b="b"/>
              <a:pathLst>
                <a:path w="4804" h="8174" fill="none" extrusionOk="0">
                  <a:moveTo>
                    <a:pt x="2002" y="1"/>
                  </a:moveTo>
                  <a:lnTo>
                    <a:pt x="1868" y="2236"/>
                  </a:lnTo>
                  <a:lnTo>
                    <a:pt x="467" y="4838"/>
                  </a:lnTo>
                  <a:cubicBezTo>
                    <a:pt x="0" y="5705"/>
                    <a:pt x="267" y="6806"/>
                    <a:pt x="1068" y="7439"/>
                  </a:cubicBezTo>
                  <a:lnTo>
                    <a:pt x="1268" y="7573"/>
                  </a:lnTo>
                  <a:cubicBezTo>
                    <a:pt x="2069" y="8173"/>
                    <a:pt x="3136" y="8107"/>
                    <a:pt x="3870" y="7473"/>
                  </a:cubicBezTo>
                  <a:lnTo>
                    <a:pt x="3870" y="7473"/>
                  </a:lnTo>
                  <a:cubicBezTo>
                    <a:pt x="4704" y="6739"/>
                    <a:pt x="4804" y="5405"/>
                    <a:pt x="4003" y="4571"/>
                  </a:cubicBezTo>
                  <a:lnTo>
                    <a:pt x="3536" y="4004"/>
                  </a:lnTo>
                </a:path>
              </a:pathLst>
            </a:custGeom>
            <a:noFill/>
            <a:ln w="4170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2420050" y="690925"/>
              <a:ext cx="210175" cy="307750"/>
            </a:xfrm>
            <a:custGeom>
              <a:avLst/>
              <a:gdLst/>
              <a:ahLst/>
              <a:cxnLst/>
              <a:rect l="l" t="t" r="r" b="b"/>
              <a:pathLst>
                <a:path w="8407" h="12310" extrusionOk="0">
                  <a:moveTo>
                    <a:pt x="4204" y="1"/>
                  </a:moveTo>
                  <a:cubicBezTo>
                    <a:pt x="1802" y="1"/>
                    <a:pt x="1" y="2203"/>
                    <a:pt x="468" y="4538"/>
                  </a:cubicBezTo>
                  <a:lnTo>
                    <a:pt x="1935" y="12310"/>
                  </a:lnTo>
                  <a:lnTo>
                    <a:pt x="6539" y="12310"/>
                  </a:lnTo>
                  <a:lnTo>
                    <a:pt x="7973" y="4538"/>
                  </a:lnTo>
                  <a:cubicBezTo>
                    <a:pt x="8407" y="2203"/>
                    <a:pt x="6605" y="1"/>
                    <a:pt x="4204"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2395875" y="690925"/>
              <a:ext cx="209350" cy="307750"/>
            </a:xfrm>
            <a:custGeom>
              <a:avLst/>
              <a:gdLst/>
              <a:ahLst/>
              <a:cxnLst/>
              <a:rect l="l" t="t" r="r" b="b"/>
              <a:pathLst>
                <a:path w="8374" h="12310" extrusionOk="0">
                  <a:moveTo>
                    <a:pt x="4170" y="1"/>
                  </a:moveTo>
                  <a:cubicBezTo>
                    <a:pt x="1802" y="1"/>
                    <a:pt x="0" y="2203"/>
                    <a:pt x="434" y="4538"/>
                  </a:cubicBezTo>
                  <a:lnTo>
                    <a:pt x="1902" y="12310"/>
                  </a:lnTo>
                  <a:lnTo>
                    <a:pt x="6505" y="12310"/>
                  </a:lnTo>
                  <a:lnTo>
                    <a:pt x="7939" y="4538"/>
                  </a:lnTo>
                  <a:cubicBezTo>
                    <a:pt x="8373" y="2203"/>
                    <a:pt x="6572" y="1"/>
                    <a:pt x="4170"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2412550" y="724300"/>
              <a:ext cx="171825" cy="165975"/>
            </a:xfrm>
            <a:custGeom>
              <a:avLst/>
              <a:gdLst/>
              <a:ahLst/>
              <a:cxnLst/>
              <a:rect l="l" t="t" r="r" b="b"/>
              <a:pathLst>
                <a:path w="6873" h="6639" extrusionOk="0">
                  <a:moveTo>
                    <a:pt x="634" y="0"/>
                  </a:moveTo>
                  <a:cubicBezTo>
                    <a:pt x="367" y="300"/>
                    <a:pt x="167" y="634"/>
                    <a:pt x="1" y="1001"/>
                  </a:cubicBezTo>
                  <a:lnTo>
                    <a:pt x="6639" y="6638"/>
                  </a:lnTo>
                  <a:lnTo>
                    <a:pt x="6872" y="5304"/>
                  </a:lnTo>
                  <a:lnTo>
                    <a:pt x="6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2469250" y="691775"/>
              <a:ext cx="127625" cy="110925"/>
            </a:xfrm>
            <a:custGeom>
              <a:avLst/>
              <a:gdLst/>
              <a:ahLst/>
              <a:cxnLst/>
              <a:rect l="l" t="t" r="r" b="b"/>
              <a:pathLst>
                <a:path w="5105" h="4437" extrusionOk="0">
                  <a:moveTo>
                    <a:pt x="1268" y="0"/>
                  </a:moveTo>
                  <a:cubicBezTo>
                    <a:pt x="835" y="0"/>
                    <a:pt x="401" y="67"/>
                    <a:pt x="1" y="200"/>
                  </a:cubicBezTo>
                  <a:lnTo>
                    <a:pt x="5038" y="4437"/>
                  </a:lnTo>
                  <a:cubicBezTo>
                    <a:pt x="5104" y="3903"/>
                    <a:pt x="5104" y="3369"/>
                    <a:pt x="4971" y="2836"/>
                  </a:cubicBezTo>
                  <a:lnTo>
                    <a:pt x="16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2430075" y="927775"/>
              <a:ext cx="82575" cy="70900"/>
            </a:xfrm>
            <a:custGeom>
              <a:avLst/>
              <a:gdLst/>
              <a:ahLst/>
              <a:cxnLst/>
              <a:rect l="l" t="t" r="r" b="b"/>
              <a:pathLst>
                <a:path w="3303" h="2836" extrusionOk="0">
                  <a:moveTo>
                    <a:pt x="0" y="0"/>
                  </a:moveTo>
                  <a:lnTo>
                    <a:pt x="334" y="1835"/>
                  </a:lnTo>
                  <a:lnTo>
                    <a:pt x="1501" y="2836"/>
                  </a:lnTo>
                  <a:lnTo>
                    <a:pt x="3302" y="283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2407550" y="807675"/>
              <a:ext cx="160975" cy="169325"/>
            </a:xfrm>
            <a:custGeom>
              <a:avLst/>
              <a:gdLst/>
              <a:ahLst/>
              <a:cxnLst/>
              <a:rect l="l" t="t" r="r" b="b"/>
              <a:pathLst>
                <a:path w="6439" h="6773" extrusionOk="0">
                  <a:moveTo>
                    <a:pt x="0" y="1"/>
                  </a:moveTo>
                  <a:lnTo>
                    <a:pt x="334" y="1836"/>
                  </a:lnTo>
                  <a:lnTo>
                    <a:pt x="6205" y="6772"/>
                  </a:lnTo>
                  <a:lnTo>
                    <a:pt x="6438" y="547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2509275" y="-921907"/>
              <a:ext cx="25" cy="1564326"/>
            </a:xfrm>
            <a:custGeom>
              <a:avLst/>
              <a:gdLst/>
              <a:ahLst/>
              <a:cxnLst/>
              <a:rect l="l" t="t" r="r" b="b"/>
              <a:pathLst>
                <a:path w="1" h="15212" fill="none" extrusionOk="0">
                  <a:moveTo>
                    <a:pt x="1" y="15211"/>
                  </a:moveTo>
                  <a:lnTo>
                    <a:pt x="1" y="0"/>
                  </a:lnTo>
                </a:path>
              </a:pathLst>
            </a:custGeom>
            <a:noFill/>
            <a:ln w="2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2455927" y="-921907"/>
              <a:ext cx="25" cy="1629523"/>
            </a:xfrm>
            <a:custGeom>
              <a:avLst/>
              <a:gdLst/>
              <a:ahLst/>
              <a:cxnLst/>
              <a:rect l="l" t="t" r="r" b="b"/>
              <a:pathLst>
                <a:path w="1" h="15846" fill="none" extrusionOk="0">
                  <a:moveTo>
                    <a:pt x="0" y="15845"/>
                  </a:moveTo>
                  <a:lnTo>
                    <a:pt x="0"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2559324" y="-921907"/>
              <a:ext cx="25" cy="1629523"/>
            </a:xfrm>
            <a:custGeom>
              <a:avLst/>
              <a:gdLst/>
              <a:ahLst/>
              <a:cxnLst/>
              <a:rect l="l" t="t" r="r" b="b"/>
              <a:pathLst>
                <a:path w="1" h="15846" fill="none" extrusionOk="0">
                  <a:moveTo>
                    <a:pt x="0" y="15845"/>
                  </a:moveTo>
                  <a:lnTo>
                    <a:pt x="0" y="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2696075" y="2550600"/>
              <a:ext cx="1079150" cy="1155850"/>
            </a:xfrm>
            <a:custGeom>
              <a:avLst/>
              <a:gdLst/>
              <a:ahLst/>
              <a:cxnLst/>
              <a:rect l="l" t="t" r="r" b="b"/>
              <a:pathLst>
                <a:path w="43166" h="46234" extrusionOk="0">
                  <a:moveTo>
                    <a:pt x="1" y="1"/>
                  </a:moveTo>
                  <a:lnTo>
                    <a:pt x="1" y="46234"/>
                  </a:lnTo>
                  <a:lnTo>
                    <a:pt x="43165" y="46234"/>
                  </a:lnTo>
                  <a:lnTo>
                    <a:pt x="43165" y="1"/>
                  </a:lnTo>
                  <a:close/>
                </a:path>
              </a:pathLst>
            </a:custGeom>
            <a:solidFill>
              <a:schemeClr val="lt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2770300" y="2594800"/>
              <a:ext cx="25" cy="1061625"/>
            </a:xfrm>
            <a:custGeom>
              <a:avLst/>
              <a:gdLst/>
              <a:ahLst/>
              <a:cxnLst/>
              <a:rect l="l" t="t" r="r" b="b"/>
              <a:pathLst>
                <a:path w="1" h="42465"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2742775" y="2594800"/>
              <a:ext cx="25" cy="1061625"/>
            </a:xfrm>
            <a:custGeom>
              <a:avLst/>
              <a:gdLst/>
              <a:ahLst/>
              <a:cxnLst/>
              <a:rect l="l" t="t" r="r" b="b"/>
              <a:pathLst>
                <a:path w="1" h="42465"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2872875" y="2594800"/>
              <a:ext cx="25" cy="1061625"/>
            </a:xfrm>
            <a:custGeom>
              <a:avLst/>
              <a:gdLst/>
              <a:ahLst/>
              <a:cxnLst/>
              <a:rect l="l" t="t" r="r" b="b"/>
              <a:pathLst>
                <a:path w="1" h="42465"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2845350" y="2594800"/>
              <a:ext cx="25" cy="1061625"/>
            </a:xfrm>
            <a:custGeom>
              <a:avLst/>
              <a:gdLst/>
              <a:ahLst/>
              <a:cxnLst/>
              <a:rect l="l" t="t" r="r" b="b"/>
              <a:pathLst>
                <a:path w="1" h="42465"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2974625" y="2594800"/>
              <a:ext cx="25" cy="1061625"/>
            </a:xfrm>
            <a:custGeom>
              <a:avLst/>
              <a:gdLst/>
              <a:ahLst/>
              <a:cxnLst/>
              <a:rect l="l" t="t" r="r" b="b"/>
              <a:pathLst>
                <a:path w="1" h="42465"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2947100" y="2594800"/>
              <a:ext cx="25" cy="1061625"/>
            </a:xfrm>
            <a:custGeom>
              <a:avLst/>
              <a:gdLst/>
              <a:ahLst/>
              <a:cxnLst/>
              <a:rect l="l" t="t" r="r" b="b"/>
              <a:pathLst>
                <a:path w="1" h="42465"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3077200" y="2594800"/>
              <a:ext cx="25" cy="1061625"/>
            </a:xfrm>
            <a:custGeom>
              <a:avLst/>
              <a:gdLst/>
              <a:ahLst/>
              <a:cxnLst/>
              <a:rect l="l" t="t" r="r" b="b"/>
              <a:pathLst>
                <a:path w="1" h="42465"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3049675" y="2594800"/>
              <a:ext cx="25" cy="1061625"/>
            </a:xfrm>
            <a:custGeom>
              <a:avLst/>
              <a:gdLst/>
              <a:ahLst/>
              <a:cxnLst/>
              <a:rect l="l" t="t" r="r" b="b"/>
              <a:pathLst>
                <a:path w="1" h="42465" fill="none" extrusionOk="0">
                  <a:moveTo>
                    <a:pt x="0" y="0"/>
                  </a:moveTo>
                  <a:lnTo>
                    <a:pt x="0"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3178925" y="2594800"/>
              <a:ext cx="25" cy="1061625"/>
            </a:xfrm>
            <a:custGeom>
              <a:avLst/>
              <a:gdLst/>
              <a:ahLst/>
              <a:cxnLst/>
              <a:rect l="l" t="t" r="r" b="b"/>
              <a:pathLst>
                <a:path w="1" h="42465"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3151400" y="2594800"/>
              <a:ext cx="25" cy="1061625"/>
            </a:xfrm>
            <a:custGeom>
              <a:avLst/>
              <a:gdLst/>
              <a:ahLst/>
              <a:cxnLst/>
              <a:rect l="l" t="t" r="r" b="b"/>
              <a:pathLst>
                <a:path w="1" h="42465"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3281500" y="2594800"/>
              <a:ext cx="25" cy="1061625"/>
            </a:xfrm>
            <a:custGeom>
              <a:avLst/>
              <a:gdLst/>
              <a:ahLst/>
              <a:cxnLst/>
              <a:rect l="l" t="t" r="r" b="b"/>
              <a:pathLst>
                <a:path w="1" h="42465" fill="none" extrusionOk="0">
                  <a:moveTo>
                    <a:pt x="1" y="0"/>
                  </a:moveTo>
                  <a:lnTo>
                    <a:pt x="1"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3253975" y="2594800"/>
              <a:ext cx="25" cy="1061625"/>
            </a:xfrm>
            <a:custGeom>
              <a:avLst/>
              <a:gdLst/>
              <a:ahLst/>
              <a:cxnLst/>
              <a:rect l="l" t="t" r="r" b="b"/>
              <a:pathLst>
                <a:path w="1" h="42465"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3383250" y="2594800"/>
              <a:ext cx="25" cy="1061625"/>
            </a:xfrm>
            <a:custGeom>
              <a:avLst/>
              <a:gdLst/>
              <a:ahLst/>
              <a:cxnLst/>
              <a:rect l="l" t="t" r="r" b="b"/>
              <a:pathLst>
                <a:path w="1" h="42465" fill="none" extrusionOk="0">
                  <a:moveTo>
                    <a:pt x="0" y="0"/>
                  </a:moveTo>
                  <a:lnTo>
                    <a:pt x="0" y="42464"/>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3356550" y="2594800"/>
              <a:ext cx="25" cy="1061625"/>
            </a:xfrm>
            <a:custGeom>
              <a:avLst/>
              <a:gdLst/>
              <a:ahLst/>
              <a:cxnLst/>
              <a:rect l="l" t="t" r="r" b="b"/>
              <a:pathLst>
                <a:path w="1" h="42465" fill="none" extrusionOk="0">
                  <a:moveTo>
                    <a:pt x="1" y="0"/>
                  </a:moveTo>
                  <a:lnTo>
                    <a:pt x="1" y="42464"/>
                  </a:lnTo>
                </a:path>
              </a:pathLst>
            </a:custGeom>
            <a:noFill/>
            <a:ln w="10850" cap="flat" cmpd="sng">
              <a:solidFill>
                <a:srgbClr val="FFFFFF"/>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3447450" y="2550600"/>
              <a:ext cx="654675" cy="1155850"/>
            </a:xfrm>
            <a:custGeom>
              <a:avLst/>
              <a:gdLst/>
              <a:ahLst/>
              <a:cxnLst/>
              <a:rect l="l" t="t" r="r" b="b"/>
              <a:pathLst>
                <a:path w="26187" h="46234" extrusionOk="0">
                  <a:moveTo>
                    <a:pt x="1" y="1"/>
                  </a:moveTo>
                  <a:lnTo>
                    <a:pt x="1" y="46234"/>
                  </a:lnTo>
                  <a:lnTo>
                    <a:pt x="26186" y="46234"/>
                  </a:lnTo>
                  <a:lnTo>
                    <a:pt x="26186" y="1"/>
                  </a:lnTo>
                  <a:close/>
                </a:path>
              </a:pathLst>
            </a:custGeom>
            <a:solidFill>
              <a:schemeClr val="dk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3354050" y="4376900"/>
              <a:ext cx="1456075" cy="298575"/>
            </a:xfrm>
            <a:custGeom>
              <a:avLst/>
              <a:gdLst/>
              <a:ahLst/>
              <a:cxnLst/>
              <a:rect l="l" t="t" r="r" b="b"/>
              <a:pathLst>
                <a:path w="58243" h="11943" extrusionOk="0">
                  <a:moveTo>
                    <a:pt x="1" y="1"/>
                  </a:moveTo>
                  <a:lnTo>
                    <a:pt x="1" y="11943"/>
                  </a:lnTo>
                  <a:lnTo>
                    <a:pt x="58242" y="11943"/>
                  </a:lnTo>
                  <a:lnTo>
                    <a:pt x="58242" y="1"/>
                  </a:lnTo>
                  <a:close/>
                </a:path>
              </a:pathLst>
            </a:custGeom>
            <a:solidFill>
              <a:schemeClr val="dk1"/>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4419825" y="4370225"/>
              <a:ext cx="344425" cy="487875"/>
            </a:xfrm>
            <a:custGeom>
              <a:avLst/>
              <a:gdLst/>
              <a:ahLst/>
              <a:cxnLst/>
              <a:rect l="l" t="t" r="r" b="b"/>
              <a:pathLst>
                <a:path w="13777" h="19515" extrusionOk="0">
                  <a:moveTo>
                    <a:pt x="6905" y="1"/>
                  </a:moveTo>
                  <a:cubicBezTo>
                    <a:pt x="3102" y="1"/>
                    <a:pt x="0" y="4371"/>
                    <a:pt x="0" y="9741"/>
                  </a:cubicBezTo>
                  <a:cubicBezTo>
                    <a:pt x="0" y="15145"/>
                    <a:pt x="3102" y="19515"/>
                    <a:pt x="6905" y="19515"/>
                  </a:cubicBezTo>
                  <a:cubicBezTo>
                    <a:pt x="10708" y="19515"/>
                    <a:pt x="13777" y="15145"/>
                    <a:pt x="13777" y="9741"/>
                  </a:cubicBezTo>
                  <a:cubicBezTo>
                    <a:pt x="13777" y="4371"/>
                    <a:pt x="10708" y="1"/>
                    <a:pt x="6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344775" y="4370225"/>
              <a:ext cx="344425" cy="487875"/>
            </a:xfrm>
            <a:custGeom>
              <a:avLst/>
              <a:gdLst/>
              <a:ahLst/>
              <a:cxnLst/>
              <a:rect l="l" t="t" r="r" b="b"/>
              <a:pathLst>
                <a:path w="13777" h="19515" extrusionOk="0">
                  <a:moveTo>
                    <a:pt x="6905" y="1"/>
                  </a:moveTo>
                  <a:cubicBezTo>
                    <a:pt x="3102" y="1"/>
                    <a:pt x="0" y="4371"/>
                    <a:pt x="0" y="9741"/>
                  </a:cubicBezTo>
                  <a:cubicBezTo>
                    <a:pt x="0" y="15145"/>
                    <a:pt x="3102" y="19515"/>
                    <a:pt x="6905" y="19515"/>
                  </a:cubicBezTo>
                  <a:lnTo>
                    <a:pt x="9907" y="19515"/>
                  </a:lnTo>
                  <a:lnTo>
                    <a:pt x="11375" y="17180"/>
                  </a:lnTo>
                  <a:cubicBezTo>
                    <a:pt x="11875" y="16546"/>
                    <a:pt x="12276" y="15879"/>
                    <a:pt x="12609" y="15179"/>
                  </a:cubicBezTo>
                  <a:lnTo>
                    <a:pt x="13443" y="13844"/>
                  </a:lnTo>
                  <a:lnTo>
                    <a:pt x="13443" y="12844"/>
                  </a:lnTo>
                  <a:cubicBezTo>
                    <a:pt x="13677" y="11843"/>
                    <a:pt x="13777" y="10775"/>
                    <a:pt x="13777" y="9741"/>
                  </a:cubicBezTo>
                  <a:cubicBezTo>
                    <a:pt x="13777" y="8574"/>
                    <a:pt x="13643" y="7373"/>
                    <a:pt x="13343" y="6239"/>
                  </a:cubicBezTo>
                  <a:lnTo>
                    <a:pt x="13343" y="5405"/>
                  </a:lnTo>
                  <a:lnTo>
                    <a:pt x="11442" y="668"/>
                  </a:lnTo>
                  <a:lnTo>
                    <a:pt x="9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521550" y="4513675"/>
              <a:ext cx="140975" cy="200175"/>
            </a:xfrm>
            <a:custGeom>
              <a:avLst/>
              <a:gdLst/>
              <a:ahLst/>
              <a:cxnLst/>
              <a:rect l="l" t="t" r="r" b="b"/>
              <a:pathLst>
                <a:path w="5639" h="8007" extrusionOk="0">
                  <a:moveTo>
                    <a:pt x="2836" y="0"/>
                  </a:moveTo>
                  <a:cubicBezTo>
                    <a:pt x="1268" y="0"/>
                    <a:pt x="1" y="1802"/>
                    <a:pt x="1" y="4003"/>
                  </a:cubicBezTo>
                  <a:cubicBezTo>
                    <a:pt x="1" y="6205"/>
                    <a:pt x="1268" y="8006"/>
                    <a:pt x="2836" y="8006"/>
                  </a:cubicBezTo>
                  <a:cubicBezTo>
                    <a:pt x="4371" y="8006"/>
                    <a:pt x="5638" y="6205"/>
                    <a:pt x="5638" y="4003"/>
                  </a:cubicBezTo>
                  <a:cubicBezTo>
                    <a:pt x="5638" y="1802"/>
                    <a:pt x="4371" y="0"/>
                    <a:pt x="2836" y="0"/>
                  </a:cubicBezTo>
                  <a:close/>
                </a:path>
              </a:pathLst>
            </a:custGeom>
            <a:solidFill>
              <a:schemeClr val="accen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4034550" y="4370225"/>
              <a:ext cx="343600" cy="487875"/>
            </a:xfrm>
            <a:custGeom>
              <a:avLst/>
              <a:gdLst/>
              <a:ahLst/>
              <a:cxnLst/>
              <a:rect l="l" t="t" r="r" b="b"/>
              <a:pathLst>
                <a:path w="13744" h="19515" extrusionOk="0">
                  <a:moveTo>
                    <a:pt x="6872" y="1"/>
                  </a:moveTo>
                  <a:cubicBezTo>
                    <a:pt x="3069" y="1"/>
                    <a:pt x="0" y="4371"/>
                    <a:pt x="0" y="9741"/>
                  </a:cubicBezTo>
                  <a:cubicBezTo>
                    <a:pt x="0" y="15145"/>
                    <a:pt x="3069" y="19515"/>
                    <a:pt x="6872" y="19515"/>
                  </a:cubicBezTo>
                  <a:cubicBezTo>
                    <a:pt x="10674" y="19515"/>
                    <a:pt x="13743" y="15145"/>
                    <a:pt x="13743" y="9741"/>
                  </a:cubicBezTo>
                  <a:cubicBezTo>
                    <a:pt x="13743" y="4371"/>
                    <a:pt x="10674" y="1"/>
                    <a:pt x="6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3959500" y="4370225"/>
              <a:ext cx="348600" cy="487875"/>
            </a:xfrm>
            <a:custGeom>
              <a:avLst/>
              <a:gdLst/>
              <a:ahLst/>
              <a:cxnLst/>
              <a:rect l="l" t="t" r="r" b="b"/>
              <a:pathLst>
                <a:path w="13944" h="19515" extrusionOk="0">
                  <a:moveTo>
                    <a:pt x="6872" y="1"/>
                  </a:moveTo>
                  <a:cubicBezTo>
                    <a:pt x="3069" y="1"/>
                    <a:pt x="0" y="4371"/>
                    <a:pt x="0" y="9741"/>
                  </a:cubicBezTo>
                  <a:cubicBezTo>
                    <a:pt x="0" y="15145"/>
                    <a:pt x="3069" y="19515"/>
                    <a:pt x="6872" y="19515"/>
                  </a:cubicBezTo>
                  <a:lnTo>
                    <a:pt x="9874" y="19515"/>
                  </a:lnTo>
                  <a:lnTo>
                    <a:pt x="11341" y="17180"/>
                  </a:lnTo>
                  <a:cubicBezTo>
                    <a:pt x="11842" y="16546"/>
                    <a:pt x="12275" y="15879"/>
                    <a:pt x="12609" y="15179"/>
                  </a:cubicBezTo>
                  <a:lnTo>
                    <a:pt x="13410" y="13844"/>
                  </a:lnTo>
                  <a:lnTo>
                    <a:pt x="13410" y="12844"/>
                  </a:lnTo>
                  <a:cubicBezTo>
                    <a:pt x="13943" y="10675"/>
                    <a:pt x="13877" y="8407"/>
                    <a:pt x="13310" y="6239"/>
                  </a:cubicBezTo>
                  <a:lnTo>
                    <a:pt x="13310" y="5405"/>
                  </a:lnTo>
                  <a:lnTo>
                    <a:pt x="11442" y="668"/>
                  </a:lnTo>
                  <a:lnTo>
                    <a:pt x="9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4136275" y="4513675"/>
              <a:ext cx="140975" cy="200175"/>
            </a:xfrm>
            <a:custGeom>
              <a:avLst/>
              <a:gdLst/>
              <a:ahLst/>
              <a:cxnLst/>
              <a:rect l="l" t="t" r="r" b="b"/>
              <a:pathLst>
                <a:path w="5639" h="8007" extrusionOk="0">
                  <a:moveTo>
                    <a:pt x="2803" y="0"/>
                  </a:moveTo>
                  <a:cubicBezTo>
                    <a:pt x="1268" y="0"/>
                    <a:pt x="1" y="1802"/>
                    <a:pt x="1" y="4003"/>
                  </a:cubicBezTo>
                  <a:cubicBezTo>
                    <a:pt x="1" y="6205"/>
                    <a:pt x="1268" y="8006"/>
                    <a:pt x="2803" y="8006"/>
                  </a:cubicBezTo>
                  <a:cubicBezTo>
                    <a:pt x="4371" y="8006"/>
                    <a:pt x="5638" y="6205"/>
                    <a:pt x="5638" y="4003"/>
                  </a:cubicBezTo>
                  <a:cubicBezTo>
                    <a:pt x="5638" y="1802"/>
                    <a:pt x="4371" y="0"/>
                    <a:pt x="2803" y="0"/>
                  </a:cubicBezTo>
                  <a:close/>
                </a:path>
              </a:pathLst>
            </a:custGeom>
            <a:solidFill>
              <a:schemeClr val="accen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3808550" y="3935750"/>
              <a:ext cx="1125825" cy="441175"/>
            </a:xfrm>
            <a:custGeom>
              <a:avLst/>
              <a:gdLst/>
              <a:ahLst/>
              <a:cxnLst/>
              <a:rect l="l" t="t" r="r" b="b"/>
              <a:pathLst>
                <a:path w="45033" h="17647" extrusionOk="0">
                  <a:moveTo>
                    <a:pt x="0" y="1"/>
                  </a:moveTo>
                  <a:lnTo>
                    <a:pt x="0" y="17647"/>
                  </a:lnTo>
                  <a:lnTo>
                    <a:pt x="45033" y="17647"/>
                  </a:lnTo>
                  <a:lnTo>
                    <a:pt x="45033" y="1"/>
                  </a:lnTo>
                  <a:close/>
                </a:path>
              </a:pathLst>
            </a:custGeom>
            <a:solidFill>
              <a:srgbClr val="969696"/>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3808550" y="4315200"/>
              <a:ext cx="1125825" cy="61725"/>
            </a:xfrm>
            <a:custGeom>
              <a:avLst/>
              <a:gdLst/>
              <a:ahLst/>
              <a:cxnLst/>
              <a:rect l="l" t="t" r="r" b="b"/>
              <a:pathLst>
                <a:path w="45033" h="2469" extrusionOk="0">
                  <a:moveTo>
                    <a:pt x="0" y="0"/>
                  </a:moveTo>
                  <a:lnTo>
                    <a:pt x="0" y="2469"/>
                  </a:lnTo>
                  <a:lnTo>
                    <a:pt x="45033" y="2469"/>
                  </a:lnTo>
                  <a:lnTo>
                    <a:pt x="45033" y="0"/>
                  </a:lnTo>
                  <a:close/>
                </a:path>
              </a:pathLst>
            </a:custGeom>
            <a:solidFill>
              <a:srgbClr val="969696"/>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4871800" y="3892400"/>
              <a:ext cx="62575" cy="484525"/>
            </a:xfrm>
            <a:custGeom>
              <a:avLst/>
              <a:gdLst/>
              <a:ahLst/>
              <a:cxnLst/>
              <a:rect l="l" t="t" r="r" b="b"/>
              <a:pathLst>
                <a:path w="2503" h="19381" extrusionOk="0">
                  <a:moveTo>
                    <a:pt x="1" y="0"/>
                  </a:moveTo>
                  <a:lnTo>
                    <a:pt x="1" y="19381"/>
                  </a:lnTo>
                  <a:lnTo>
                    <a:pt x="2503" y="19381"/>
                  </a:lnTo>
                  <a:lnTo>
                    <a:pt x="2503" y="0"/>
                  </a:lnTo>
                  <a:close/>
                </a:path>
              </a:pathLst>
            </a:custGeom>
            <a:solidFill>
              <a:srgbClr val="969696"/>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3329875" y="3736450"/>
              <a:ext cx="491200" cy="778075"/>
            </a:xfrm>
            <a:custGeom>
              <a:avLst/>
              <a:gdLst/>
              <a:ahLst/>
              <a:cxnLst/>
              <a:rect l="l" t="t" r="r" b="b"/>
              <a:pathLst>
                <a:path w="19648" h="31123" extrusionOk="0">
                  <a:moveTo>
                    <a:pt x="0" y="1"/>
                  </a:moveTo>
                  <a:lnTo>
                    <a:pt x="0" y="31123"/>
                  </a:lnTo>
                  <a:lnTo>
                    <a:pt x="19648" y="31123"/>
                  </a:lnTo>
                  <a:lnTo>
                    <a:pt x="19648" y="1"/>
                  </a:ln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2664400" y="4545375"/>
              <a:ext cx="447850" cy="142625"/>
            </a:xfrm>
            <a:custGeom>
              <a:avLst/>
              <a:gdLst/>
              <a:ahLst/>
              <a:cxnLst/>
              <a:rect l="l" t="t" r="r" b="b"/>
              <a:pathLst>
                <a:path w="17914" h="5705" extrusionOk="0">
                  <a:moveTo>
                    <a:pt x="0" y="0"/>
                  </a:moveTo>
                  <a:lnTo>
                    <a:pt x="0" y="5704"/>
                  </a:lnTo>
                  <a:lnTo>
                    <a:pt x="17913" y="5704"/>
                  </a:lnTo>
                  <a:lnTo>
                    <a:pt x="17913" y="0"/>
                  </a:ln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2253275" y="4333550"/>
              <a:ext cx="1100800" cy="261050"/>
            </a:xfrm>
            <a:custGeom>
              <a:avLst/>
              <a:gdLst/>
              <a:ahLst/>
              <a:cxnLst/>
              <a:rect l="l" t="t" r="r" b="b"/>
              <a:pathLst>
                <a:path w="44032" h="10442" extrusionOk="0">
                  <a:moveTo>
                    <a:pt x="0" y="0"/>
                  </a:moveTo>
                  <a:lnTo>
                    <a:pt x="0" y="10441"/>
                  </a:lnTo>
                  <a:lnTo>
                    <a:pt x="44032" y="10441"/>
                  </a:lnTo>
                  <a:lnTo>
                    <a:pt x="44032" y="0"/>
                  </a:ln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3144750" y="4370225"/>
              <a:ext cx="344425" cy="487875"/>
            </a:xfrm>
            <a:custGeom>
              <a:avLst/>
              <a:gdLst/>
              <a:ahLst/>
              <a:cxnLst/>
              <a:rect l="l" t="t" r="r" b="b"/>
              <a:pathLst>
                <a:path w="13777" h="19515" extrusionOk="0">
                  <a:moveTo>
                    <a:pt x="6905" y="1"/>
                  </a:moveTo>
                  <a:cubicBezTo>
                    <a:pt x="3102" y="1"/>
                    <a:pt x="0" y="4371"/>
                    <a:pt x="0" y="9741"/>
                  </a:cubicBezTo>
                  <a:cubicBezTo>
                    <a:pt x="0" y="15145"/>
                    <a:pt x="3102" y="19515"/>
                    <a:pt x="6905" y="19515"/>
                  </a:cubicBezTo>
                  <a:cubicBezTo>
                    <a:pt x="10708" y="19515"/>
                    <a:pt x="13777" y="15145"/>
                    <a:pt x="13777" y="9741"/>
                  </a:cubicBezTo>
                  <a:cubicBezTo>
                    <a:pt x="13777" y="4371"/>
                    <a:pt x="10708" y="1"/>
                    <a:pt x="6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3070525" y="4370225"/>
              <a:ext cx="343600" cy="487875"/>
            </a:xfrm>
            <a:custGeom>
              <a:avLst/>
              <a:gdLst/>
              <a:ahLst/>
              <a:cxnLst/>
              <a:rect l="l" t="t" r="r" b="b"/>
              <a:pathLst>
                <a:path w="13744" h="19515" extrusionOk="0">
                  <a:moveTo>
                    <a:pt x="6872" y="1"/>
                  </a:moveTo>
                  <a:cubicBezTo>
                    <a:pt x="3069" y="1"/>
                    <a:pt x="0" y="4371"/>
                    <a:pt x="0" y="9741"/>
                  </a:cubicBezTo>
                  <a:cubicBezTo>
                    <a:pt x="0" y="15145"/>
                    <a:pt x="3069" y="19515"/>
                    <a:pt x="6872" y="19515"/>
                  </a:cubicBezTo>
                  <a:lnTo>
                    <a:pt x="9874" y="19515"/>
                  </a:lnTo>
                  <a:lnTo>
                    <a:pt x="11342" y="17180"/>
                  </a:lnTo>
                  <a:cubicBezTo>
                    <a:pt x="11842" y="16546"/>
                    <a:pt x="12276" y="15879"/>
                    <a:pt x="12609" y="15179"/>
                  </a:cubicBezTo>
                  <a:lnTo>
                    <a:pt x="13410" y="13844"/>
                  </a:lnTo>
                  <a:lnTo>
                    <a:pt x="13410" y="12844"/>
                  </a:lnTo>
                  <a:cubicBezTo>
                    <a:pt x="13643" y="11843"/>
                    <a:pt x="13743" y="10775"/>
                    <a:pt x="13743" y="9741"/>
                  </a:cubicBezTo>
                  <a:cubicBezTo>
                    <a:pt x="13743" y="8574"/>
                    <a:pt x="13610" y="7373"/>
                    <a:pt x="13310" y="6239"/>
                  </a:cubicBezTo>
                  <a:lnTo>
                    <a:pt x="13310" y="5405"/>
                  </a:lnTo>
                  <a:lnTo>
                    <a:pt x="11408" y="668"/>
                  </a:lnTo>
                  <a:lnTo>
                    <a:pt x="9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3246475" y="4513675"/>
              <a:ext cx="140975" cy="200175"/>
            </a:xfrm>
            <a:custGeom>
              <a:avLst/>
              <a:gdLst/>
              <a:ahLst/>
              <a:cxnLst/>
              <a:rect l="l" t="t" r="r" b="b"/>
              <a:pathLst>
                <a:path w="5639" h="8007" extrusionOk="0">
                  <a:moveTo>
                    <a:pt x="2836" y="0"/>
                  </a:moveTo>
                  <a:cubicBezTo>
                    <a:pt x="1268" y="0"/>
                    <a:pt x="1" y="1802"/>
                    <a:pt x="1" y="4003"/>
                  </a:cubicBezTo>
                  <a:cubicBezTo>
                    <a:pt x="1" y="6205"/>
                    <a:pt x="1268" y="8006"/>
                    <a:pt x="2836" y="8006"/>
                  </a:cubicBezTo>
                  <a:cubicBezTo>
                    <a:pt x="4370" y="8006"/>
                    <a:pt x="5638" y="6205"/>
                    <a:pt x="5638" y="4003"/>
                  </a:cubicBezTo>
                  <a:cubicBezTo>
                    <a:pt x="5638" y="1802"/>
                    <a:pt x="4370" y="0"/>
                    <a:pt x="2836" y="0"/>
                  </a:cubicBezTo>
                  <a:close/>
                </a:path>
              </a:pathLst>
            </a:custGeom>
            <a:solidFill>
              <a:schemeClr val="accen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485925" y="4370225"/>
              <a:ext cx="343625" cy="487875"/>
            </a:xfrm>
            <a:custGeom>
              <a:avLst/>
              <a:gdLst/>
              <a:ahLst/>
              <a:cxnLst/>
              <a:rect l="l" t="t" r="r" b="b"/>
              <a:pathLst>
                <a:path w="13745" h="19515" extrusionOk="0">
                  <a:moveTo>
                    <a:pt x="6873" y="1"/>
                  </a:moveTo>
                  <a:cubicBezTo>
                    <a:pt x="3070" y="1"/>
                    <a:pt x="1" y="4371"/>
                    <a:pt x="1" y="9741"/>
                  </a:cubicBezTo>
                  <a:cubicBezTo>
                    <a:pt x="1" y="15145"/>
                    <a:pt x="3070" y="19515"/>
                    <a:pt x="6873" y="19515"/>
                  </a:cubicBezTo>
                  <a:cubicBezTo>
                    <a:pt x="10675" y="19515"/>
                    <a:pt x="13744" y="15145"/>
                    <a:pt x="13744" y="9741"/>
                  </a:cubicBezTo>
                  <a:cubicBezTo>
                    <a:pt x="13744" y="4371"/>
                    <a:pt x="10675" y="1"/>
                    <a:pt x="6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410875" y="4370225"/>
              <a:ext cx="344450" cy="487875"/>
            </a:xfrm>
            <a:custGeom>
              <a:avLst/>
              <a:gdLst/>
              <a:ahLst/>
              <a:cxnLst/>
              <a:rect l="l" t="t" r="r" b="b"/>
              <a:pathLst>
                <a:path w="13778" h="19515" extrusionOk="0">
                  <a:moveTo>
                    <a:pt x="6872" y="1"/>
                  </a:moveTo>
                  <a:cubicBezTo>
                    <a:pt x="3070" y="1"/>
                    <a:pt x="1" y="4371"/>
                    <a:pt x="1" y="9741"/>
                  </a:cubicBezTo>
                  <a:cubicBezTo>
                    <a:pt x="1" y="15145"/>
                    <a:pt x="3070" y="19515"/>
                    <a:pt x="6872" y="19515"/>
                  </a:cubicBezTo>
                  <a:lnTo>
                    <a:pt x="9875" y="19515"/>
                  </a:lnTo>
                  <a:lnTo>
                    <a:pt x="11342" y="17180"/>
                  </a:lnTo>
                  <a:cubicBezTo>
                    <a:pt x="11843" y="16546"/>
                    <a:pt x="12276" y="15879"/>
                    <a:pt x="12610" y="15179"/>
                  </a:cubicBezTo>
                  <a:lnTo>
                    <a:pt x="13410" y="13844"/>
                  </a:lnTo>
                  <a:lnTo>
                    <a:pt x="13410" y="12844"/>
                  </a:lnTo>
                  <a:cubicBezTo>
                    <a:pt x="13644" y="11843"/>
                    <a:pt x="13777" y="10775"/>
                    <a:pt x="13777" y="9741"/>
                  </a:cubicBezTo>
                  <a:cubicBezTo>
                    <a:pt x="13777" y="8574"/>
                    <a:pt x="13611" y="7373"/>
                    <a:pt x="13310" y="6239"/>
                  </a:cubicBezTo>
                  <a:lnTo>
                    <a:pt x="13310" y="5405"/>
                  </a:lnTo>
                  <a:lnTo>
                    <a:pt x="11409" y="668"/>
                  </a:lnTo>
                  <a:lnTo>
                    <a:pt x="9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47425" y="3612200"/>
              <a:ext cx="751400" cy="764725"/>
            </a:xfrm>
            <a:custGeom>
              <a:avLst/>
              <a:gdLst/>
              <a:ahLst/>
              <a:cxnLst/>
              <a:rect l="l" t="t" r="r" b="b"/>
              <a:pathLst>
                <a:path w="30056" h="30589" extrusionOk="0">
                  <a:moveTo>
                    <a:pt x="2936" y="0"/>
                  </a:moveTo>
                  <a:lnTo>
                    <a:pt x="1" y="15678"/>
                  </a:lnTo>
                  <a:lnTo>
                    <a:pt x="1" y="30589"/>
                  </a:lnTo>
                  <a:lnTo>
                    <a:pt x="27120" y="30589"/>
                  </a:lnTo>
                  <a:lnTo>
                    <a:pt x="27120" y="15912"/>
                  </a:lnTo>
                  <a:lnTo>
                    <a:pt x="30056" y="0"/>
                  </a:ln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2924575" y="3612200"/>
              <a:ext cx="451200" cy="763075"/>
            </a:xfrm>
            <a:custGeom>
              <a:avLst/>
              <a:gdLst/>
              <a:ahLst/>
              <a:cxnLst/>
              <a:rect l="l" t="t" r="r" b="b"/>
              <a:pathLst>
                <a:path w="18048" h="30523" extrusionOk="0">
                  <a:moveTo>
                    <a:pt x="2970" y="0"/>
                  </a:moveTo>
                  <a:lnTo>
                    <a:pt x="34" y="15912"/>
                  </a:lnTo>
                  <a:lnTo>
                    <a:pt x="1" y="30522"/>
                  </a:lnTo>
                  <a:lnTo>
                    <a:pt x="18047" y="30522"/>
                  </a:lnTo>
                  <a:lnTo>
                    <a:pt x="18047" y="0"/>
                  </a:ln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2981300" y="3674750"/>
              <a:ext cx="361100" cy="453675"/>
            </a:xfrm>
            <a:custGeom>
              <a:avLst/>
              <a:gdLst/>
              <a:ahLst/>
              <a:cxnLst/>
              <a:rect l="l" t="t" r="r" b="b"/>
              <a:pathLst>
                <a:path w="14444" h="18147" extrusionOk="0">
                  <a:moveTo>
                    <a:pt x="2402" y="0"/>
                  </a:moveTo>
                  <a:lnTo>
                    <a:pt x="0" y="11442"/>
                  </a:lnTo>
                  <a:lnTo>
                    <a:pt x="0" y="18146"/>
                  </a:lnTo>
                  <a:lnTo>
                    <a:pt x="4470" y="18146"/>
                  </a:lnTo>
                  <a:lnTo>
                    <a:pt x="4470" y="13176"/>
                  </a:lnTo>
                  <a:lnTo>
                    <a:pt x="7706" y="10441"/>
                  </a:lnTo>
                  <a:lnTo>
                    <a:pt x="14444" y="10441"/>
                  </a:lnTo>
                  <a:lnTo>
                    <a:pt x="14444" y="0"/>
                  </a:lnTo>
                  <a:close/>
                </a:path>
              </a:pathLst>
            </a:custGeom>
            <a:solidFill>
              <a:srgbClr val="C2C2C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3109725" y="3794825"/>
              <a:ext cx="78400" cy="211000"/>
            </a:xfrm>
            <a:custGeom>
              <a:avLst/>
              <a:gdLst/>
              <a:ahLst/>
              <a:cxnLst/>
              <a:rect l="l" t="t" r="r" b="b"/>
              <a:pathLst>
                <a:path w="3136" h="8440" extrusionOk="0">
                  <a:moveTo>
                    <a:pt x="0" y="1"/>
                  </a:moveTo>
                  <a:lnTo>
                    <a:pt x="0" y="8440"/>
                  </a:lnTo>
                  <a:lnTo>
                    <a:pt x="3136" y="8440"/>
                  </a:lnTo>
                  <a:lnTo>
                    <a:pt x="3136" y="1"/>
                  </a:ln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3010475" y="4009975"/>
              <a:ext cx="136800" cy="58400"/>
            </a:xfrm>
            <a:custGeom>
              <a:avLst/>
              <a:gdLst/>
              <a:ahLst/>
              <a:cxnLst/>
              <a:rect l="l" t="t" r="r" b="b"/>
              <a:pathLst>
                <a:path w="5472" h="2336" fill="none" extrusionOk="0">
                  <a:moveTo>
                    <a:pt x="5471" y="1"/>
                  </a:moveTo>
                  <a:lnTo>
                    <a:pt x="5471" y="1435"/>
                  </a:lnTo>
                  <a:cubicBezTo>
                    <a:pt x="5471" y="1935"/>
                    <a:pt x="5038" y="2336"/>
                    <a:pt x="4537" y="2336"/>
                  </a:cubicBezTo>
                  <a:lnTo>
                    <a:pt x="1" y="2336"/>
                  </a:lnTo>
                </a:path>
              </a:pathLst>
            </a:custGeom>
            <a:noFill/>
            <a:ln w="4170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2276625" y="3668075"/>
              <a:ext cx="691350" cy="311075"/>
            </a:xfrm>
            <a:custGeom>
              <a:avLst/>
              <a:gdLst/>
              <a:ahLst/>
              <a:cxnLst/>
              <a:rect l="l" t="t" r="r" b="b"/>
              <a:pathLst>
                <a:path w="27654" h="12443" extrusionOk="0">
                  <a:moveTo>
                    <a:pt x="2269" y="0"/>
                  </a:moveTo>
                  <a:lnTo>
                    <a:pt x="0" y="12442"/>
                  </a:lnTo>
                  <a:lnTo>
                    <a:pt x="25385" y="12442"/>
                  </a:lnTo>
                  <a:lnTo>
                    <a:pt x="27653" y="0"/>
                  </a:lnTo>
                  <a:close/>
                </a:path>
              </a:pathLst>
            </a:custGeom>
            <a:solidFill>
              <a:srgbClr val="C2C2C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2530975" y="3918250"/>
              <a:ext cx="20875" cy="20025"/>
            </a:xfrm>
            <a:custGeom>
              <a:avLst/>
              <a:gdLst/>
              <a:ahLst/>
              <a:cxnLst/>
              <a:rect l="l" t="t" r="r" b="b"/>
              <a:pathLst>
                <a:path w="835" h="801" fill="none" extrusionOk="0">
                  <a:moveTo>
                    <a:pt x="834" y="0"/>
                  </a:moveTo>
                  <a:lnTo>
                    <a:pt x="0" y="801"/>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2570175" y="3688075"/>
              <a:ext cx="211000" cy="211025"/>
            </a:xfrm>
            <a:custGeom>
              <a:avLst/>
              <a:gdLst/>
              <a:ahLst/>
              <a:cxnLst/>
              <a:rect l="l" t="t" r="r" b="b"/>
              <a:pathLst>
                <a:path w="8440" h="8441" fill="none" extrusionOk="0">
                  <a:moveTo>
                    <a:pt x="8439" y="1"/>
                  </a:moveTo>
                  <a:lnTo>
                    <a:pt x="0" y="8440"/>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2437575" y="3812350"/>
              <a:ext cx="125950" cy="125925"/>
            </a:xfrm>
            <a:custGeom>
              <a:avLst/>
              <a:gdLst/>
              <a:ahLst/>
              <a:cxnLst/>
              <a:rect l="l" t="t" r="r" b="b"/>
              <a:pathLst>
                <a:path w="5038" h="5037" fill="none" extrusionOk="0">
                  <a:moveTo>
                    <a:pt x="5037" y="0"/>
                  </a:moveTo>
                  <a:lnTo>
                    <a:pt x="0" y="5037"/>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2315825" y="3618875"/>
              <a:ext cx="670500" cy="57550"/>
            </a:xfrm>
            <a:custGeom>
              <a:avLst/>
              <a:gdLst/>
              <a:ahLst/>
              <a:cxnLst/>
              <a:rect l="l" t="t" r="r" b="b"/>
              <a:pathLst>
                <a:path w="26820" h="2302" extrusionOk="0">
                  <a:moveTo>
                    <a:pt x="500" y="0"/>
                  </a:moveTo>
                  <a:lnTo>
                    <a:pt x="0" y="2302"/>
                  </a:lnTo>
                  <a:lnTo>
                    <a:pt x="26319" y="2302"/>
                  </a:lnTo>
                  <a:lnTo>
                    <a:pt x="26819" y="0"/>
                  </a:lnTo>
                  <a:close/>
                </a:path>
              </a:pathLst>
            </a:custGeom>
            <a:solidFill>
              <a:srgbClr val="969696"/>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293300" y="3618875"/>
              <a:ext cx="671325" cy="57550"/>
            </a:xfrm>
            <a:custGeom>
              <a:avLst/>
              <a:gdLst/>
              <a:ahLst/>
              <a:cxnLst/>
              <a:rect l="l" t="t" r="r" b="b"/>
              <a:pathLst>
                <a:path w="26853" h="2302" extrusionOk="0">
                  <a:moveTo>
                    <a:pt x="501" y="0"/>
                  </a:moveTo>
                  <a:lnTo>
                    <a:pt x="0" y="2302"/>
                  </a:lnTo>
                  <a:lnTo>
                    <a:pt x="26319" y="2302"/>
                  </a:lnTo>
                  <a:lnTo>
                    <a:pt x="26853" y="0"/>
                  </a:lnTo>
                  <a:close/>
                </a:path>
              </a:pathLst>
            </a:custGeom>
            <a:solidFill>
              <a:schemeClr val="accent1"/>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2209900" y="4408600"/>
              <a:ext cx="758900" cy="205175"/>
            </a:xfrm>
            <a:custGeom>
              <a:avLst/>
              <a:gdLst/>
              <a:ahLst/>
              <a:cxnLst/>
              <a:rect l="l" t="t" r="r" b="b"/>
              <a:pathLst>
                <a:path w="30356" h="8207" extrusionOk="0">
                  <a:moveTo>
                    <a:pt x="1" y="0"/>
                  </a:moveTo>
                  <a:lnTo>
                    <a:pt x="1" y="8206"/>
                  </a:lnTo>
                  <a:lnTo>
                    <a:pt x="30356" y="8206"/>
                  </a:lnTo>
                  <a:lnTo>
                    <a:pt x="30356" y="0"/>
                  </a:lnTo>
                  <a:close/>
                </a:path>
              </a:pathLst>
            </a:custGeom>
            <a:solidFill>
              <a:srgbClr val="969696"/>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2912900" y="4532850"/>
              <a:ext cx="266900" cy="80925"/>
            </a:xfrm>
            <a:custGeom>
              <a:avLst/>
              <a:gdLst/>
              <a:ahLst/>
              <a:cxnLst/>
              <a:rect l="l" t="t" r="r" b="b"/>
              <a:pathLst>
                <a:path w="10676" h="3237" extrusionOk="0">
                  <a:moveTo>
                    <a:pt x="1" y="1"/>
                  </a:moveTo>
                  <a:lnTo>
                    <a:pt x="1" y="3236"/>
                  </a:lnTo>
                  <a:lnTo>
                    <a:pt x="10675" y="3236"/>
                  </a:lnTo>
                  <a:lnTo>
                    <a:pt x="10675" y="1"/>
                  </a:lnTo>
                  <a:close/>
                </a:path>
              </a:pathLst>
            </a:custGeom>
            <a:solidFill>
              <a:srgbClr val="969696"/>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086375" y="4308525"/>
              <a:ext cx="317750" cy="303575"/>
            </a:xfrm>
            <a:custGeom>
              <a:avLst/>
              <a:gdLst/>
              <a:ahLst/>
              <a:cxnLst/>
              <a:rect l="l" t="t" r="r" b="b"/>
              <a:pathLst>
                <a:path w="12710" h="12143" extrusionOk="0">
                  <a:moveTo>
                    <a:pt x="6104" y="1"/>
                  </a:moveTo>
                  <a:cubicBezTo>
                    <a:pt x="2735" y="34"/>
                    <a:pt x="0" y="2736"/>
                    <a:pt x="0" y="6105"/>
                  </a:cubicBezTo>
                  <a:lnTo>
                    <a:pt x="0" y="12143"/>
                  </a:lnTo>
                  <a:lnTo>
                    <a:pt x="2502" y="12143"/>
                  </a:lnTo>
                  <a:lnTo>
                    <a:pt x="2502" y="6138"/>
                  </a:lnTo>
                  <a:cubicBezTo>
                    <a:pt x="2502" y="4137"/>
                    <a:pt x="4136" y="2502"/>
                    <a:pt x="6104" y="2502"/>
                  </a:cubicBezTo>
                  <a:lnTo>
                    <a:pt x="12709" y="2502"/>
                  </a:lnTo>
                  <a:lnTo>
                    <a:pt x="12709" y="1"/>
                  </a:lnTo>
                  <a:close/>
                </a:path>
              </a:pathLst>
            </a:custGeom>
            <a:solidFill>
              <a:srgbClr val="969696"/>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106375" y="4308525"/>
              <a:ext cx="317750" cy="303575"/>
            </a:xfrm>
            <a:custGeom>
              <a:avLst/>
              <a:gdLst/>
              <a:ahLst/>
              <a:cxnLst/>
              <a:rect l="l" t="t" r="r" b="b"/>
              <a:pathLst>
                <a:path w="12710" h="12143" extrusionOk="0">
                  <a:moveTo>
                    <a:pt x="6105" y="1"/>
                  </a:moveTo>
                  <a:cubicBezTo>
                    <a:pt x="2736" y="1"/>
                    <a:pt x="1" y="2736"/>
                    <a:pt x="1" y="6105"/>
                  </a:cubicBezTo>
                  <a:lnTo>
                    <a:pt x="1" y="12143"/>
                  </a:lnTo>
                  <a:lnTo>
                    <a:pt x="2502" y="12143"/>
                  </a:lnTo>
                  <a:lnTo>
                    <a:pt x="2502" y="6138"/>
                  </a:lnTo>
                  <a:cubicBezTo>
                    <a:pt x="2502" y="4137"/>
                    <a:pt x="4137" y="2502"/>
                    <a:pt x="6105" y="2502"/>
                  </a:cubicBezTo>
                  <a:lnTo>
                    <a:pt x="12710" y="2502"/>
                  </a:lnTo>
                  <a:lnTo>
                    <a:pt x="12710" y="1"/>
                  </a:lnTo>
                  <a:close/>
                </a:path>
              </a:pathLst>
            </a:custGeom>
            <a:solidFill>
              <a:srgbClr val="969696"/>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2270775" y="4225975"/>
              <a:ext cx="607125" cy="25025"/>
            </a:xfrm>
            <a:custGeom>
              <a:avLst/>
              <a:gdLst/>
              <a:ahLst/>
              <a:cxnLst/>
              <a:rect l="l" t="t" r="r" b="b"/>
              <a:pathLst>
                <a:path w="24285" h="1001" extrusionOk="0">
                  <a:moveTo>
                    <a:pt x="1" y="0"/>
                  </a:moveTo>
                  <a:lnTo>
                    <a:pt x="1" y="1001"/>
                  </a:lnTo>
                  <a:lnTo>
                    <a:pt x="24285" y="1001"/>
                  </a:lnTo>
                  <a:lnTo>
                    <a:pt x="24285" y="0"/>
                  </a:ln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2270775" y="4307700"/>
              <a:ext cx="607125" cy="25025"/>
            </a:xfrm>
            <a:custGeom>
              <a:avLst/>
              <a:gdLst/>
              <a:ahLst/>
              <a:cxnLst/>
              <a:rect l="l" t="t" r="r" b="b"/>
              <a:pathLst>
                <a:path w="24285" h="1001" extrusionOk="0">
                  <a:moveTo>
                    <a:pt x="1" y="0"/>
                  </a:moveTo>
                  <a:lnTo>
                    <a:pt x="1" y="1001"/>
                  </a:lnTo>
                  <a:lnTo>
                    <a:pt x="24285" y="1001"/>
                  </a:lnTo>
                  <a:lnTo>
                    <a:pt x="24285" y="0"/>
                  </a:ln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2370850" y="4007475"/>
              <a:ext cx="69250" cy="25050"/>
            </a:xfrm>
            <a:custGeom>
              <a:avLst/>
              <a:gdLst/>
              <a:ahLst/>
              <a:cxnLst/>
              <a:rect l="l" t="t" r="r" b="b"/>
              <a:pathLst>
                <a:path w="2770" h="1002" extrusionOk="0">
                  <a:moveTo>
                    <a:pt x="1" y="1"/>
                  </a:moveTo>
                  <a:lnTo>
                    <a:pt x="1" y="1001"/>
                  </a:lnTo>
                  <a:lnTo>
                    <a:pt x="2769" y="1001"/>
                  </a:lnTo>
                  <a:lnTo>
                    <a:pt x="2769" y="1"/>
                  </a:ln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2655225" y="4007475"/>
              <a:ext cx="69250" cy="25050"/>
            </a:xfrm>
            <a:custGeom>
              <a:avLst/>
              <a:gdLst/>
              <a:ahLst/>
              <a:cxnLst/>
              <a:rect l="l" t="t" r="r" b="b"/>
              <a:pathLst>
                <a:path w="2770" h="1002" extrusionOk="0">
                  <a:moveTo>
                    <a:pt x="0" y="1"/>
                  </a:moveTo>
                  <a:lnTo>
                    <a:pt x="0" y="1001"/>
                  </a:lnTo>
                  <a:lnTo>
                    <a:pt x="2769" y="1001"/>
                  </a:lnTo>
                  <a:lnTo>
                    <a:pt x="2769" y="1"/>
                  </a:ln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33"/>
            <p:cNvGrpSpPr/>
            <p:nvPr/>
          </p:nvGrpSpPr>
          <p:grpSpPr>
            <a:xfrm>
              <a:off x="3846075" y="3979125"/>
              <a:ext cx="994900" cy="286050"/>
              <a:chOff x="3846075" y="3979125"/>
              <a:chExt cx="994900" cy="286050"/>
            </a:xfrm>
          </p:grpSpPr>
          <p:sp>
            <p:nvSpPr>
              <p:cNvPr id="422" name="Google Shape;422;p33"/>
              <p:cNvSpPr/>
              <p:nvPr/>
            </p:nvSpPr>
            <p:spPr>
              <a:xfrm>
                <a:off x="3846075" y="3979125"/>
                <a:ext cx="36725" cy="286050"/>
              </a:xfrm>
              <a:custGeom>
                <a:avLst/>
                <a:gdLst/>
                <a:ahLst/>
                <a:cxnLst/>
                <a:rect l="l" t="t" r="r" b="b"/>
                <a:pathLst>
                  <a:path w="1469" h="11442" fill="none" extrusionOk="0">
                    <a:moveTo>
                      <a:pt x="0" y="0"/>
                    </a:moveTo>
                    <a:lnTo>
                      <a:pt x="1468" y="0"/>
                    </a:lnTo>
                    <a:lnTo>
                      <a:pt x="1468"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932800" y="3979125"/>
                <a:ext cx="37550" cy="286050"/>
              </a:xfrm>
              <a:custGeom>
                <a:avLst/>
                <a:gdLst/>
                <a:ahLst/>
                <a:cxnLst/>
                <a:rect l="l" t="t" r="r" b="b"/>
                <a:pathLst>
                  <a:path w="1502" h="11442" fill="none" extrusionOk="0">
                    <a:moveTo>
                      <a:pt x="1" y="0"/>
                    </a:moveTo>
                    <a:lnTo>
                      <a:pt x="1502" y="0"/>
                    </a:lnTo>
                    <a:lnTo>
                      <a:pt x="1502"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4019525" y="3979125"/>
                <a:ext cx="37550" cy="286050"/>
              </a:xfrm>
              <a:custGeom>
                <a:avLst/>
                <a:gdLst/>
                <a:ahLst/>
                <a:cxnLst/>
                <a:rect l="l" t="t" r="r" b="b"/>
                <a:pathLst>
                  <a:path w="1502" h="11442" fill="none" extrusionOk="0">
                    <a:moveTo>
                      <a:pt x="1" y="0"/>
                    </a:moveTo>
                    <a:lnTo>
                      <a:pt x="1502" y="0"/>
                    </a:lnTo>
                    <a:lnTo>
                      <a:pt x="1502"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4107100" y="3979125"/>
                <a:ext cx="37550" cy="286050"/>
              </a:xfrm>
              <a:custGeom>
                <a:avLst/>
                <a:gdLst/>
                <a:ahLst/>
                <a:cxnLst/>
                <a:rect l="l" t="t" r="r" b="b"/>
                <a:pathLst>
                  <a:path w="1502" h="11442" fill="none" extrusionOk="0">
                    <a:moveTo>
                      <a:pt x="0" y="0"/>
                    </a:moveTo>
                    <a:lnTo>
                      <a:pt x="1501" y="0"/>
                    </a:lnTo>
                    <a:lnTo>
                      <a:pt x="1501"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4193825" y="3979125"/>
                <a:ext cx="37550" cy="286050"/>
              </a:xfrm>
              <a:custGeom>
                <a:avLst/>
                <a:gdLst/>
                <a:ahLst/>
                <a:cxnLst/>
                <a:rect l="l" t="t" r="r" b="b"/>
                <a:pathLst>
                  <a:path w="1502" h="11442" fill="none" extrusionOk="0">
                    <a:moveTo>
                      <a:pt x="0" y="0"/>
                    </a:moveTo>
                    <a:lnTo>
                      <a:pt x="1501" y="0"/>
                    </a:lnTo>
                    <a:lnTo>
                      <a:pt x="1501"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4281375" y="3979125"/>
                <a:ext cx="37550" cy="286050"/>
              </a:xfrm>
              <a:custGeom>
                <a:avLst/>
                <a:gdLst/>
                <a:ahLst/>
                <a:cxnLst/>
                <a:rect l="l" t="t" r="r" b="b"/>
                <a:pathLst>
                  <a:path w="1502" h="11442" fill="none" extrusionOk="0">
                    <a:moveTo>
                      <a:pt x="1" y="0"/>
                    </a:moveTo>
                    <a:lnTo>
                      <a:pt x="1502" y="0"/>
                    </a:lnTo>
                    <a:lnTo>
                      <a:pt x="1502"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4368125" y="3979125"/>
                <a:ext cx="37550" cy="286050"/>
              </a:xfrm>
              <a:custGeom>
                <a:avLst/>
                <a:gdLst/>
                <a:ahLst/>
                <a:cxnLst/>
                <a:rect l="l" t="t" r="r" b="b"/>
                <a:pathLst>
                  <a:path w="1502" h="11442" fill="none" extrusionOk="0">
                    <a:moveTo>
                      <a:pt x="0" y="0"/>
                    </a:moveTo>
                    <a:lnTo>
                      <a:pt x="1501" y="0"/>
                    </a:lnTo>
                    <a:lnTo>
                      <a:pt x="1501"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4455675" y="3979125"/>
                <a:ext cx="36725" cy="286050"/>
              </a:xfrm>
              <a:custGeom>
                <a:avLst/>
                <a:gdLst/>
                <a:ahLst/>
                <a:cxnLst/>
                <a:rect l="l" t="t" r="r" b="b"/>
                <a:pathLst>
                  <a:path w="1469" h="11442" fill="none" extrusionOk="0">
                    <a:moveTo>
                      <a:pt x="1" y="0"/>
                    </a:moveTo>
                    <a:lnTo>
                      <a:pt x="1468" y="0"/>
                    </a:lnTo>
                    <a:lnTo>
                      <a:pt x="1468"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4542400" y="3979125"/>
                <a:ext cx="37550" cy="286050"/>
              </a:xfrm>
              <a:custGeom>
                <a:avLst/>
                <a:gdLst/>
                <a:ahLst/>
                <a:cxnLst/>
                <a:rect l="l" t="t" r="r" b="b"/>
                <a:pathLst>
                  <a:path w="1502" h="11442" fill="none" extrusionOk="0">
                    <a:moveTo>
                      <a:pt x="1" y="0"/>
                    </a:moveTo>
                    <a:lnTo>
                      <a:pt x="1502" y="0"/>
                    </a:lnTo>
                    <a:lnTo>
                      <a:pt x="1502"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4629125" y="3979125"/>
                <a:ext cx="37550" cy="286050"/>
              </a:xfrm>
              <a:custGeom>
                <a:avLst/>
                <a:gdLst/>
                <a:ahLst/>
                <a:cxnLst/>
                <a:rect l="l" t="t" r="r" b="b"/>
                <a:pathLst>
                  <a:path w="1502" h="11442" fill="none" extrusionOk="0">
                    <a:moveTo>
                      <a:pt x="1" y="0"/>
                    </a:moveTo>
                    <a:lnTo>
                      <a:pt x="1502" y="0"/>
                    </a:lnTo>
                    <a:lnTo>
                      <a:pt x="1502"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4716700" y="3979125"/>
                <a:ext cx="37550" cy="286050"/>
              </a:xfrm>
              <a:custGeom>
                <a:avLst/>
                <a:gdLst/>
                <a:ahLst/>
                <a:cxnLst/>
                <a:rect l="l" t="t" r="r" b="b"/>
                <a:pathLst>
                  <a:path w="1502" h="11442" fill="none" extrusionOk="0">
                    <a:moveTo>
                      <a:pt x="0" y="0"/>
                    </a:moveTo>
                    <a:lnTo>
                      <a:pt x="1501" y="0"/>
                    </a:lnTo>
                    <a:lnTo>
                      <a:pt x="1501"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4803425" y="3979125"/>
                <a:ext cx="37550" cy="286050"/>
              </a:xfrm>
              <a:custGeom>
                <a:avLst/>
                <a:gdLst/>
                <a:ahLst/>
                <a:cxnLst/>
                <a:rect l="l" t="t" r="r" b="b"/>
                <a:pathLst>
                  <a:path w="1502" h="11442" fill="none" extrusionOk="0">
                    <a:moveTo>
                      <a:pt x="1" y="0"/>
                    </a:moveTo>
                    <a:lnTo>
                      <a:pt x="1502" y="0"/>
                    </a:lnTo>
                    <a:lnTo>
                      <a:pt x="1502" y="11442"/>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3"/>
          <p:cNvGrpSpPr/>
          <p:nvPr/>
        </p:nvGrpSpPr>
        <p:grpSpPr>
          <a:xfrm>
            <a:off x="3300105" y="2374976"/>
            <a:ext cx="1115622" cy="2704509"/>
            <a:chOff x="7678150" y="1680600"/>
            <a:chExt cx="1362675" cy="3301000"/>
          </a:xfrm>
        </p:grpSpPr>
        <p:grpSp>
          <p:nvGrpSpPr>
            <p:cNvPr id="435" name="Google Shape;435;p33"/>
            <p:cNvGrpSpPr/>
            <p:nvPr/>
          </p:nvGrpSpPr>
          <p:grpSpPr>
            <a:xfrm>
              <a:off x="7678150" y="1680600"/>
              <a:ext cx="1362675" cy="3301000"/>
              <a:chOff x="7678150" y="1833000"/>
              <a:chExt cx="1362675" cy="3301000"/>
            </a:xfrm>
          </p:grpSpPr>
          <p:grpSp>
            <p:nvGrpSpPr>
              <p:cNvPr id="436" name="Google Shape;436;p33"/>
              <p:cNvGrpSpPr/>
              <p:nvPr/>
            </p:nvGrpSpPr>
            <p:grpSpPr>
              <a:xfrm flipH="1">
                <a:off x="7678150" y="1833000"/>
                <a:ext cx="1362675" cy="3301000"/>
                <a:chOff x="1392825" y="1833000"/>
                <a:chExt cx="1362675" cy="3301000"/>
              </a:xfrm>
            </p:grpSpPr>
            <p:sp>
              <p:nvSpPr>
                <p:cNvPr id="437" name="Google Shape;437;p33"/>
                <p:cNvSpPr/>
                <p:nvPr/>
              </p:nvSpPr>
              <p:spPr>
                <a:xfrm>
                  <a:off x="2290975" y="2292425"/>
                  <a:ext cx="198500" cy="224225"/>
                </a:xfrm>
                <a:custGeom>
                  <a:avLst/>
                  <a:gdLst/>
                  <a:ahLst/>
                  <a:cxnLst/>
                  <a:rect l="l" t="t" r="r" b="b"/>
                  <a:pathLst>
                    <a:path w="7940" h="8969" extrusionOk="0">
                      <a:moveTo>
                        <a:pt x="2582" y="0"/>
                      </a:moveTo>
                      <a:cubicBezTo>
                        <a:pt x="2489" y="0"/>
                        <a:pt x="2395" y="7"/>
                        <a:pt x="2302" y="20"/>
                      </a:cubicBezTo>
                      <a:cubicBezTo>
                        <a:pt x="2302" y="20"/>
                        <a:pt x="401" y="954"/>
                        <a:pt x="301" y="1855"/>
                      </a:cubicBezTo>
                      <a:cubicBezTo>
                        <a:pt x="201" y="2755"/>
                        <a:pt x="0" y="5958"/>
                        <a:pt x="1001" y="6858"/>
                      </a:cubicBezTo>
                      <a:cubicBezTo>
                        <a:pt x="2002" y="7726"/>
                        <a:pt x="3703" y="8460"/>
                        <a:pt x="4837" y="8860"/>
                      </a:cubicBezTo>
                      <a:cubicBezTo>
                        <a:pt x="5050" y="8937"/>
                        <a:pt x="5297" y="8969"/>
                        <a:pt x="5557" y="8969"/>
                      </a:cubicBezTo>
                      <a:cubicBezTo>
                        <a:pt x="6638" y="8969"/>
                        <a:pt x="7939" y="8426"/>
                        <a:pt x="7939" y="8426"/>
                      </a:cubicBezTo>
                      <a:lnTo>
                        <a:pt x="5438" y="2522"/>
                      </a:lnTo>
                      <a:cubicBezTo>
                        <a:pt x="4871" y="1721"/>
                        <a:pt x="4270" y="988"/>
                        <a:pt x="3636" y="320"/>
                      </a:cubicBezTo>
                      <a:cubicBezTo>
                        <a:pt x="3316" y="107"/>
                        <a:pt x="2953" y="0"/>
                        <a:pt x="2582" y="0"/>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1821475" y="2172825"/>
                  <a:ext cx="283550" cy="283575"/>
                </a:xfrm>
                <a:custGeom>
                  <a:avLst/>
                  <a:gdLst/>
                  <a:ahLst/>
                  <a:cxnLst/>
                  <a:rect l="l" t="t" r="r" b="b"/>
                  <a:pathLst>
                    <a:path w="11342" h="11343" extrusionOk="0">
                      <a:moveTo>
                        <a:pt x="9741" y="1"/>
                      </a:moveTo>
                      <a:cubicBezTo>
                        <a:pt x="9741" y="1"/>
                        <a:pt x="3536" y="6138"/>
                        <a:pt x="2235" y="6138"/>
                      </a:cubicBezTo>
                      <a:cubicBezTo>
                        <a:pt x="2094" y="6130"/>
                        <a:pt x="1954" y="6126"/>
                        <a:pt x="1816" y="6126"/>
                      </a:cubicBezTo>
                      <a:cubicBezTo>
                        <a:pt x="1401" y="6126"/>
                        <a:pt x="1001" y="6163"/>
                        <a:pt x="601" y="6239"/>
                      </a:cubicBezTo>
                      <a:lnTo>
                        <a:pt x="0" y="10742"/>
                      </a:lnTo>
                      <a:lnTo>
                        <a:pt x="11342" y="11342"/>
                      </a:lnTo>
                      <a:lnTo>
                        <a:pt x="11342" y="7640"/>
                      </a:lnTo>
                      <a:lnTo>
                        <a:pt x="9741" y="1"/>
                      </a:ln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3"/>
                <p:cNvGrpSpPr/>
                <p:nvPr/>
              </p:nvGrpSpPr>
              <p:grpSpPr>
                <a:xfrm>
                  <a:off x="1392825" y="1833000"/>
                  <a:ext cx="1362675" cy="3301000"/>
                  <a:chOff x="1392825" y="1833000"/>
                  <a:chExt cx="1362675" cy="3301000"/>
                </a:xfrm>
              </p:grpSpPr>
              <p:sp>
                <p:nvSpPr>
                  <p:cNvPr id="440" name="Google Shape;440;p33"/>
                  <p:cNvSpPr/>
                  <p:nvPr/>
                </p:nvSpPr>
                <p:spPr>
                  <a:xfrm>
                    <a:off x="2229275" y="2851650"/>
                    <a:ext cx="178475" cy="642400"/>
                  </a:xfrm>
                  <a:custGeom>
                    <a:avLst/>
                    <a:gdLst/>
                    <a:ahLst/>
                    <a:cxnLst/>
                    <a:rect l="l" t="t" r="r" b="b"/>
                    <a:pathLst>
                      <a:path w="7139" h="25696" extrusionOk="0">
                        <a:moveTo>
                          <a:pt x="0" y="1"/>
                        </a:moveTo>
                        <a:cubicBezTo>
                          <a:pt x="0" y="1"/>
                          <a:pt x="1635" y="25552"/>
                          <a:pt x="2502" y="25686"/>
                        </a:cubicBezTo>
                        <a:cubicBezTo>
                          <a:pt x="2558" y="25692"/>
                          <a:pt x="2618" y="25696"/>
                          <a:pt x="2683" y="25696"/>
                        </a:cubicBezTo>
                        <a:cubicBezTo>
                          <a:pt x="3586" y="25696"/>
                          <a:pt x="5302" y="25002"/>
                          <a:pt x="6204" y="22450"/>
                        </a:cubicBezTo>
                        <a:cubicBezTo>
                          <a:pt x="7138" y="19681"/>
                          <a:pt x="4770" y="1902"/>
                          <a:pt x="4770" y="1902"/>
                        </a:cubicBezTo>
                        <a:lnTo>
                          <a:pt x="0" y="1"/>
                        </a:lnTo>
                        <a:close/>
                      </a:path>
                    </a:pathLst>
                  </a:custGeom>
                  <a:solidFill>
                    <a:schemeClr val="lt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2323500" y="2132800"/>
                    <a:ext cx="37550" cy="191000"/>
                  </a:xfrm>
                  <a:custGeom>
                    <a:avLst/>
                    <a:gdLst/>
                    <a:ahLst/>
                    <a:cxnLst/>
                    <a:rect l="l" t="t" r="r" b="b"/>
                    <a:pathLst>
                      <a:path w="1502" h="7640" extrusionOk="0">
                        <a:moveTo>
                          <a:pt x="601" y="1"/>
                        </a:moveTo>
                        <a:lnTo>
                          <a:pt x="0" y="7639"/>
                        </a:lnTo>
                        <a:lnTo>
                          <a:pt x="1501" y="7139"/>
                        </a:lnTo>
                        <a:lnTo>
                          <a:pt x="1201" y="1"/>
                        </a:ln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2275975" y="2292550"/>
                    <a:ext cx="120100" cy="171900"/>
                  </a:xfrm>
                  <a:custGeom>
                    <a:avLst/>
                    <a:gdLst/>
                    <a:ahLst/>
                    <a:cxnLst/>
                    <a:rect l="l" t="t" r="r" b="b"/>
                    <a:pathLst>
                      <a:path w="4804" h="6876" extrusionOk="0">
                        <a:moveTo>
                          <a:pt x="3016" y="0"/>
                        </a:moveTo>
                        <a:cubicBezTo>
                          <a:pt x="2972" y="0"/>
                          <a:pt x="2933" y="5"/>
                          <a:pt x="2902" y="15"/>
                        </a:cubicBezTo>
                        <a:cubicBezTo>
                          <a:pt x="2902" y="15"/>
                          <a:pt x="1201" y="115"/>
                          <a:pt x="600" y="1249"/>
                        </a:cubicBezTo>
                        <a:cubicBezTo>
                          <a:pt x="0" y="2350"/>
                          <a:pt x="600" y="6253"/>
                          <a:pt x="801" y="6653"/>
                        </a:cubicBezTo>
                        <a:cubicBezTo>
                          <a:pt x="866" y="6795"/>
                          <a:pt x="1229" y="6876"/>
                          <a:pt x="1703" y="6876"/>
                        </a:cubicBezTo>
                        <a:cubicBezTo>
                          <a:pt x="2682" y="6876"/>
                          <a:pt x="4133" y="6529"/>
                          <a:pt x="4403" y="5653"/>
                        </a:cubicBezTo>
                        <a:cubicBezTo>
                          <a:pt x="4803" y="4352"/>
                          <a:pt x="4203" y="349"/>
                          <a:pt x="4203" y="349"/>
                        </a:cubicBezTo>
                        <a:cubicBezTo>
                          <a:pt x="4203" y="349"/>
                          <a:pt x="3399" y="0"/>
                          <a:pt x="3016" y="0"/>
                        </a:cubicBez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2389375" y="2477550"/>
                    <a:ext cx="366125" cy="528075"/>
                  </a:xfrm>
                  <a:custGeom>
                    <a:avLst/>
                    <a:gdLst/>
                    <a:ahLst/>
                    <a:cxnLst/>
                    <a:rect l="l" t="t" r="r" b="b"/>
                    <a:pathLst>
                      <a:path w="14645" h="21123" extrusionOk="0">
                        <a:moveTo>
                          <a:pt x="3536" y="1"/>
                        </a:moveTo>
                        <a:cubicBezTo>
                          <a:pt x="2949" y="1"/>
                          <a:pt x="2365" y="85"/>
                          <a:pt x="1802" y="254"/>
                        </a:cubicBezTo>
                        <a:cubicBezTo>
                          <a:pt x="1" y="754"/>
                          <a:pt x="1" y="2656"/>
                          <a:pt x="1" y="2656"/>
                        </a:cubicBezTo>
                        <a:lnTo>
                          <a:pt x="1302" y="7492"/>
                        </a:lnTo>
                        <a:cubicBezTo>
                          <a:pt x="1302" y="7492"/>
                          <a:pt x="5838" y="12696"/>
                          <a:pt x="8040" y="16132"/>
                        </a:cubicBezTo>
                        <a:cubicBezTo>
                          <a:pt x="9824" y="18890"/>
                          <a:pt x="11412" y="21122"/>
                          <a:pt x="12429" y="21122"/>
                        </a:cubicBezTo>
                        <a:cubicBezTo>
                          <a:pt x="12666" y="21122"/>
                          <a:pt x="12873" y="21001"/>
                          <a:pt x="13043" y="20735"/>
                        </a:cubicBezTo>
                        <a:cubicBezTo>
                          <a:pt x="13944" y="19334"/>
                          <a:pt x="14644" y="14931"/>
                          <a:pt x="13944" y="14197"/>
                        </a:cubicBezTo>
                        <a:cubicBezTo>
                          <a:pt x="13243" y="13497"/>
                          <a:pt x="4904" y="154"/>
                          <a:pt x="4904" y="154"/>
                        </a:cubicBezTo>
                        <a:cubicBezTo>
                          <a:pt x="4452" y="52"/>
                          <a:pt x="3993" y="1"/>
                          <a:pt x="3536" y="1"/>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2058300" y="2037725"/>
                    <a:ext cx="145125" cy="316700"/>
                  </a:xfrm>
                  <a:custGeom>
                    <a:avLst/>
                    <a:gdLst/>
                    <a:ahLst/>
                    <a:cxnLst/>
                    <a:rect l="l" t="t" r="r" b="b"/>
                    <a:pathLst>
                      <a:path w="5805" h="12668" extrusionOk="0">
                        <a:moveTo>
                          <a:pt x="2403" y="1"/>
                        </a:moveTo>
                        <a:lnTo>
                          <a:pt x="1" y="2102"/>
                        </a:lnTo>
                        <a:cubicBezTo>
                          <a:pt x="1" y="2102"/>
                          <a:pt x="601" y="4704"/>
                          <a:pt x="801" y="6205"/>
                        </a:cubicBezTo>
                        <a:cubicBezTo>
                          <a:pt x="968" y="7706"/>
                          <a:pt x="2369" y="12243"/>
                          <a:pt x="2803" y="12543"/>
                        </a:cubicBezTo>
                        <a:cubicBezTo>
                          <a:pt x="2920" y="12631"/>
                          <a:pt x="3140" y="12668"/>
                          <a:pt x="3406" y="12668"/>
                        </a:cubicBezTo>
                        <a:cubicBezTo>
                          <a:pt x="4047" y="12668"/>
                          <a:pt x="4951" y="12455"/>
                          <a:pt x="5305" y="12243"/>
                        </a:cubicBezTo>
                        <a:cubicBezTo>
                          <a:pt x="5805" y="11943"/>
                          <a:pt x="5205" y="9508"/>
                          <a:pt x="5205" y="9508"/>
                        </a:cubicBezTo>
                        <a:lnTo>
                          <a:pt x="4104" y="6706"/>
                        </a:lnTo>
                        <a:cubicBezTo>
                          <a:pt x="4104" y="6706"/>
                          <a:pt x="5305" y="4604"/>
                          <a:pt x="5505" y="4004"/>
                        </a:cubicBezTo>
                        <a:cubicBezTo>
                          <a:pt x="5705" y="3403"/>
                          <a:pt x="4004" y="3003"/>
                          <a:pt x="3403" y="2603"/>
                        </a:cubicBezTo>
                        <a:cubicBezTo>
                          <a:pt x="2803" y="2202"/>
                          <a:pt x="3303" y="2202"/>
                          <a:pt x="3303" y="1702"/>
                        </a:cubicBezTo>
                        <a:cubicBezTo>
                          <a:pt x="3303" y="1202"/>
                          <a:pt x="2403" y="1"/>
                          <a:pt x="2403" y="1"/>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1723900" y="2034400"/>
                    <a:ext cx="506225" cy="364425"/>
                  </a:xfrm>
                  <a:custGeom>
                    <a:avLst/>
                    <a:gdLst/>
                    <a:ahLst/>
                    <a:cxnLst/>
                    <a:rect l="l" t="t" r="r" b="b"/>
                    <a:pathLst>
                      <a:path w="20249" h="14577" extrusionOk="0">
                        <a:moveTo>
                          <a:pt x="16145" y="0"/>
                        </a:moveTo>
                        <a:lnTo>
                          <a:pt x="401" y="5538"/>
                        </a:lnTo>
                        <a:lnTo>
                          <a:pt x="1" y="6739"/>
                        </a:lnTo>
                        <a:cubicBezTo>
                          <a:pt x="1" y="6739"/>
                          <a:pt x="2302" y="11742"/>
                          <a:pt x="2803" y="12376"/>
                        </a:cubicBezTo>
                        <a:cubicBezTo>
                          <a:pt x="3303" y="12976"/>
                          <a:pt x="3903" y="13777"/>
                          <a:pt x="6739" y="13777"/>
                        </a:cubicBezTo>
                        <a:cubicBezTo>
                          <a:pt x="9541" y="13777"/>
                          <a:pt x="11642" y="12076"/>
                          <a:pt x="11942" y="11075"/>
                        </a:cubicBezTo>
                        <a:cubicBezTo>
                          <a:pt x="12243" y="10041"/>
                          <a:pt x="12376" y="8440"/>
                          <a:pt x="12543" y="7539"/>
                        </a:cubicBezTo>
                        <a:cubicBezTo>
                          <a:pt x="12601" y="7278"/>
                          <a:pt x="12701" y="7185"/>
                          <a:pt x="12814" y="7185"/>
                        </a:cubicBezTo>
                        <a:cubicBezTo>
                          <a:pt x="13091" y="7185"/>
                          <a:pt x="13444" y="7739"/>
                          <a:pt x="13444" y="7739"/>
                        </a:cubicBezTo>
                        <a:cubicBezTo>
                          <a:pt x="13444" y="7739"/>
                          <a:pt x="14344" y="13577"/>
                          <a:pt x="14945" y="14277"/>
                        </a:cubicBezTo>
                        <a:cubicBezTo>
                          <a:pt x="15136" y="14479"/>
                          <a:pt x="15644" y="14577"/>
                          <a:pt x="16268" y="14577"/>
                        </a:cubicBezTo>
                        <a:cubicBezTo>
                          <a:pt x="17708" y="14577"/>
                          <a:pt x="19762" y="14054"/>
                          <a:pt x="19948" y="13076"/>
                        </a:cubicBezTo>
                        <a:cubicBezTo>
                          <a:pt x="20248" y="11675"/>
                          <a:pt x="18347" y="9240"/>
                          <a:pt x="18347" y="9240"/>
                        </a:cubicBezTo>
                        <a:lnTo>
                          <a:pt x="17947" y="8840"/>
                        </a:lnTo>
                        <a:lnTo>
                          <a:pt x="17947" y="8840"/>
                        </a:lnTo>
                        <a:cubicBezTo>
                          <a:pt x="17947" y="8840"/>
                          <a:pt x="18199" y="10690"/>
                          <a:pt x="17470" y="10690"/>
                        </a:cubicBezTo>
                        <a:cubicBezTo>
                          <a:pt x="17404" y="10690"/>
                          <a:pt x="17330" y="10675"/>
                          <a:pt x="17246" y="10641"/>
                        </a:cubicBezTo>
                        <a:cubicBezTo>
                          <a:pt x="16246" y="10241"/>
                          <a:pt x="14511" y="5037"/>
                          <a:pt x="14411" y="4737"/>
                        </a:cubicBezTo>
                        <a:cubicBezTo>
                          <a:pt x="14344" y="4103"/>
                          <a:pt x="14411" y="3503"/>
                          <a:pt x="14611" y="2903"/>
                        </a:cubicBezTo>
                        <a:cubicBezTo>
                          <a:pt x="14845" y="2502"/>
                          <a:pt x="15745" y="1401"/>
                          <a:pt x="15945" y="901"/>
                        </a:cubicBezTo>
                        <a:cubicBezTo>
                          <a:pt x="16045" y="634"/>
                          <a:pt x="16112" y="301"/>
                          <a:pt x="16145" y="0"/>
                        </a:cubicBez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1742250" y="2079425"/>
                    <a:ext cx="300250" cy="261075"/>
                  </a:xfrm>
                  <a:custGeom>
                    <a:avLst/>
                    <a:gdLst/>
                    <a:ahLst/>
                    <a:cxnLst/>
                    <a:rect l="l" t="t" r="r" b="b"/>
                    <a:pathLst>
                      <a:path w="12010" h="10443" extrusionOk="0">
                        <a:moveTo>
                          <a:pt x="12009" y="1"/>
                        </a:moveTo>
                        <a:lnTo>
                          <a:pt x="10308" y="735"/>
                        </a:lnTo>
                        <a:cubicBezTo>
                          <a:pt x="10308" y="735"/>
                          <a:pt x="6905" y="6572"/>
                          <a:pt x="4704" y="7740"/>
                        </a:cubicBezTo>
                        <a:cubicBezTo>
                          <a:pt x="4167" y="8028"/>
                          <a:pt x="3627" y="8137"/>
                          <a:pt x="3116" y="8137"/>
                        </a:cubicBezTo>
                        <a:cubicBezTo>
                          <a:pt x="1497" y="8137"/>
                          <a:pt x="167" y="7039"/>
                          <a:pt x="167" y="7039"/>
                        </a:cubicBezTo>
                        <a:lnTo>
                          <a:pt x="167" y="7039"/>
                        </a:lnTo>
                        <a:cubicBezTo>
                          <a:pt x="0" y="7940"/>
                          <a:pt x="234" y="8840"/>
                          <a:pt x="768" y="9541"/>
                        </a:cubicBezTo>
                        <a:cubicBezTo>
                          <a:pt x="1204" y="10074"/>
                          <a:pt x="2164" y="10443"/>
                          <a:pt x="3391" y="10443"/>
                        </a:cubicBezTo>
                        <a:cubicBezTo>
                          <a:pt x="4697" y="10443"/>
                          <a:pt x="6306" y="10024"/>
                          <a:pt x="7906" y="8940"/>
                        </a:cubicBezTo>
                        <a:cubicBezTo>
                          <a:pt x="11008" y="6839"/>
                          <a:pt x="11008" y="3837"/>
                          <a:pt x="11309" y="2936"/>
                        </a:cubicBezTo>
                        <a:cubicBezTo>
                          <a:pt x="11609" y="2036"/>
                          <a:pt x="12009" y="1"/>
                          <a:pt x="12009" y="1"/>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1671375" y="1833000"/>
                    <a:ext cx="521225" cy="384900"/>
                  </a:xfrm>
                  <a:custGeom>
                    <a:avLst/>
                    <a:gdLst/>
                    <a:ahLst/>
                    <a:cxnLst/>
                    <a:rect l="l" t="t" r="r" b="b"/>
                    <a:pathLst>
                      <a:path w="20849" h="15396" extrusionOk="0">
                        <a:moveTo>
                          <a:pt x="9796" y="1"/>
                        </a:moveTo>
                        <a:cubicBezTo>
                          <a:pt x="8838" y="1"/>
                          <a:pt x="7831" y="151"/>
                          <a:pt x="6805" y="451"/>
                        </a:cubicBezTo>
                        <a:cubicBezTo>
                          <a:pt x="4103" y="1252"/>
                          <a:pt x="3302" y="2052"/>
                          <a:pt x="3302" y="2052"/>
                        </a:cubicBezTo>
                        <a:cubicBezTo>
                          <a:pt x="3302" y="2052"/>
                          <a:pt x="400" y="3753"/>
                          <a:pt x="200" y="7156"/>
                        </a:cubicBezTo>
                        <a:cubicBezTo>
                          <a:pt x="0" y="10592"/>
                          <a:pt x="1701" y="13294"/>
                          <a:pt x="1701" y="13994"/>
                        </a:cubicBezTo>
                        <a:cubicBezTo>
                          <a:pt x="1668" y="14494"/>
                          <a:pt x="1535" y="14961"/>
                          <a:pt x="1268" y="15395"/>
                        </a:cubicBezTo>
                        <a:cubicBezTo>
                          <a:pt x="1268" y="15395"/>
                          <a:pt x="19881" y="8190"/>
                          <a:pt x="20381" y="8090"/>
                        </a:cubicBezTo>
                        <a:cubicBezTo>
                          <a:pt x="20848" y="7990"/>
                          <a:pt x="20081" y="7356"/>
                          <a:pt x="20081" y="7356"/>
                        </a:cubicBezTo>
                        <a:lnTo>
                          <a:pt x="17646" y="7089"/>
                        </a:lnTo>
                        <a:cubicBezTo>
                          <a:pt x="17646" y="7089"/>
                          <a:pt x="15945" y="2586"/>
                          <a:pt x="14043" y="1252"/>
                        </a:cubicBezTo>
                        <a:cubicBezTo>
                          <a:pt x="12855" y="418"/>
                          <a:pt x="11393" y="1"/>
                          <a:pt x="9796" y="1"/>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2008500" y="2181275"/>
                    <a:ext cx="64000" cy="104200"/>
                  </a:xfrm>
                  <a:custGeom>
                    <a:avLst/>
                    <a:gdLst/>
                    <a:ahLst/>
                    <a:cxnLst/>
                    <a:rect l="l" t="t" r="r" b="b"/>
                    <a:pathLst>
                      <a:path w="2560" h="4168" extrusionOk="0">
                        <a:moveTo>
                          <a:pt x="990" y="1"/>
                        </a:moveTo>
                        <a:cubicBezTo>
                          <a:pt x="283" y="1"/>
                          <a:pt x="0" y="1423"/>
                          <a:pt x="358" y="2765"/>
                        </a:cubicBezTo>
                        <a:cubicBezTo>
                          <a:pt x="711" y="4089"/>
                          <a:pt x="2155" y="4167"/>
                          <a:pt x="2490" y="4167"/>
                        </a:cubicBezTo>
                        <a:cubicBezTo>
                          <a:pt x="2535" y="4167"/>
                          <a:pt x="2560" y="4166"/>
                          <a:pt x="2560" y="4166"/>
                        </a:cubicBezTo>
                        <a:lnTo>
                          <a:pt x="2360" y="2765"/>
                        </a:lnTo>
                        <a:cubicBezTo>
                          <a:pt x="2360" y="2765"/>
                          <a:pt x="2160" y="463"/>
                          <a:pt x="1259" y="63"/>
                        </a:cubicBezTo>
                        <a:cubicBezTo>
                          <a:pt x="1164" y="21"/>
                          <a:pt x="1074" y="1"/>
                          <a:pt x="990" y="1"/>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1743925" y="2383450"/>
                    <a:ext cx="399475" cy="110475"/>
                  </a:xfrm>
                  <a:custGeom>
                    <a:avLst/>
                    <a:gdLst/>
                    <a:ahLst/>
                    <a:cxnLst/>
                    <a:rect l="l" t="t" r="r" b="b"/>
                    <a:pathLst>
                      <a:path w="15979" h="4419" extrusionOk="0">
                        <a:moveTo>
                          <a:pt x="7898" y="0"/>
                        </a:moveTo>
                        <a:cubicBezTo>
                          <a:pt x="5898" y="0"/>
                          <a:pt x="4016" y="364"/>
                          <a:pt x="3036" y="916"/>
                        </a:cubicBezTo>
                        <a:cubicBezTo>
                          <a:pt x="1401" y="1816"/>
                          <a:pt x="100" y="3718"/>
                          <a:pt x="100" y="3718"/>
                        </a:cubicBezTo>
                        <a:lnTo>
                          <a:pt x="0" y="4418"/>
                        </a:lnTo>
                        <a:cubicBezTo>
                          <a:pt x="0" y="4418"/>
                          <a:pt x="1301" y="4118"/>
                          <a:pt x="4337" y="3518"/>
                        </a:cubicBezTo>
                        <a:cubicBezTo>
                          <a:pt x="5604" y="3250"/>
                          <a:pt x="7877" y="3173"/>
                          <a:pt x="10080" y="3173"/>
                        </a:cubicBezTo>
                        <a:cubicBezTo>
                          <a:pt x="13094" y="3173"/>
                          <a:pt x="15978" y="3317"/>
                          <a:pt x="15978" y="3317"/>
                        </a:cubicBezTo>
                        <a:cubicBezTo>
                          <a:pt x="15978" y="3317"/>
                          <a:pt x="15878" y="2917"/>
                          <a:pt x="15778" y="2617"/>
                        </a:cubicBezTo>
                        <a:cubicBezTo>
                          <a:pt x="15678" y="2317"/>
                          <a:pt x="14677" y="1383"/>
                          <a:pt x="11642" y="482"/>
                        </a:cubicBezTo>
                        <a:cubicBezTo>
                          <a:pt x="10478" y="146"/>
                          <a:pt x="9164" y="0"/>
                          <a:pt x="7898" y="0"/>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1392825" y="2614825"/>
                    <a:ext cx="251050" cy="647975"/>
                  </a:xfrm>
                  <a:custGeom>
                    <a:avLst/>
                    <a:gdLst/>
                    <a:ahLst/>
                    <a:cxnLst/>
                    <a:rect l="l" t="t" r="r" b="b"/>
                    <a:pathLst>
                      <a:path w="10042" h="25919" extrusionOk="0">
                        <a:moveTo>
                          <a:pt x="6205" y="0"/>
                        </a:moveTo>
                        <a:lnTo>
                          <a:pt x="5104" y="300"/>
                        </a:lnTo>
                        <a:cubicBezTo>
                          <a:pt x="5104" y="300"/>
                          <a:pt x="3403" y="10241"/>
                          <a:pt x="1702" y="16979"/>
                        </a:cubicBezTo>
                        <a:cubicBezTo>
                          <a:pt x="1" y="23717"/>
                          <a:pt x="501" y="25919"/>
                          <a:pt x="2903" y="25919"/>
                        </a:cubicBezTo>
                        <a:cubicBezTo>
                          <a:pt x="5305" y="25919"/>
                          <a:pt x="10041" y="25285"/>
                          <a:pt x="10041" y="25285"/>
                        </a:cubicBezTo>
                        <a:lnTo>
                          <a:pt x="6205" y="0"/>
                        </a:ln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2175050" y="4975675"/>
                    <a:ext cx="360300" cy="158325"/>
                  </a:xfrm>
                  <a:custGeom>
                    <a:avLst/>
                    <a:gdLst/>
                    <a:ahLst/>
                    <a:cxnLst/>
                    <a:rect l="l" t="t" r="r" b="b"/>
                    <a:pathLst>
                      <a:path w="14412" h="6333" extrusionOk="0">
                        <a:moveTo>
                          <a:pt x="7640" y="0"/>
                        </a:moveTo>
                        <a:lnTo>
                          <a:pt x="568" y="434"/>
                        </a:lnTo>
                        <a:cubicBezTo>
                          <a:pt x="568" y="434"/>
                          <a:pt x="1" y="4837"/>
                          <a:pt x="835" y="5671"/>
                        </a:cubicBezTo>
                        <a:cubicBezTo>
                          <a:pt x="1289" y="6126"/>
                          <a:pt x="3009" y="6332"/>
                          <a:pt x="5079" y="6332"/>
                        </a:cubicBezTo>
                        <a:cubicBezTo>
                          <a:pt x="9088" y="6332"/>
                          <a:pt x="14411" y="5557"/>
                          <a:pt x="14411" y="4303"/>
                        </a:cubicBezTo>
                        <a:cubicBezTo>
                          <a:pt x="14411" y="3870"/>
                          <a:pt x="13611" y="3036"/>
                          <a:pt x="11809" y="2636"/>
                        </a:cubicBezTo>
                        <a:cubicBezTo>
                          <a:pt x="9975" y="2202"/>
                          <a:pt x="7640" y="0"/>
                          <a:pt x="7640" y="0"/>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2185900" y="5059900"/>
                    <a:ext cx="349450" cy="74100"/>
                  </a:xfrm>
                  <a:custGeom>
                    <a:avLst/>
                    <a:gdLst/>
                    <a:ahLst/>
                    <a:cxnLst/>
                    <a:rect l="l" t="t" r="r" b="b"/>
                    <a:pathLst>
                      <a:path w="13978" h="2964" extrusionOk="0">
                        <a:moveTo>
                          <a:pt x="13177" y="0"/>
                        </a:moveTo>
                        <a:cubicBezTo>
                          <a:pt x="11242" y="701"/>
                          <a:pt x="9240" y="1168"/>
                          <a:pt x="7206" y="1335"/>
                        </a:cubicBezTo>
                        <a:cubicBezTo>
                          <a:pt x="6223" y="1458"/>
                          <a:pt x="5235" y="1519"/>
                          <a:pt x="4248" y="1519"/>
                        </a:cubicBezTo>
                        <a:cubicBezTo>
                          <a:pt x="2823" y="1519"/>
                          <a:pt x="1400" y="1391"/>
                          <a:pt x="0" y="1135"/>
                        </a:cubicBezTo>
                        <a:lnTo>
                          <a:pt x="0" y="1135"/>
                        </a:lnTo>
                        <a:cubicBezTo>
                          <a:pt x="0" y="1568"/>
                          <a:pt x="167" y="1968"/>
                          <a:pt x="401" y="2302"/>
                        </a:cubicBezTo>
                        <a:cubicBezTo>
                          <a:pt x="855" y="2757"/>
                          <a:pt x="2575" y="2963"/>
                          <a:pt x="4645" y="2963"/>
                        </a:cubicBezTo>
                        <a:cubicBezTo>
                          <a:pt x="8654" y="2963"/>
                          <a:pt x="13977" y="2188"/>
                          <a:pt x="13977" y="934"/>
                        </a:cubicBezTo>
                        <a:cubicBezTo>
                          <a:pt x="13977" y="701"/>
                          <a:pt x="13710" y="334"/>
                          <a:pt x="13177" y="0"/>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1782275" y="4972325"/>
                    <a:ext cx="289400" cy="153875"/>
                  </a:xfrm>
                  <a:custGeom>
                    <a:avLst/>
                    <a:gdLst/>
                    <a:ahLst/>
                    <a:cxnLst/>
                    <a:rect l="l" t="t" r="r" b="b"/>
                    <a:pathLst>
                      <a:path w="11576" h="6155" extrusionOk="0">
                        <a:moveTo>
                          <a:pt x="7940" y="1"/>
                        </a:moveTo>
                        <a:cubicBezTo>
                          <a:pt x="7206" y="485"/>
                          <a:pt x="5639" y="621"/>
                          <a:pt x="4114" y="621"/>
                        </a:cubicBezTo>
                        <a:cubicBezTo>
                          <a:pt x="2173" y="621"/>
                          <a:pt x="301" y="401"/>
                          <a:pt x="301" y="401"/>
                        </a:cubicBezTo>
                        <a:lnTo>
                          <a:pt x="301" y="401"/>
                        </a:lnTo>
                        <a:cubicBezTo>
                          <a:pt x="301" y="401"/>
                          <a:pt x="1" y="5938"/>
                          <a:pt x="734" y="6105"/>
                        </a:cubicBezTo>
                        <a:cubicBezTo>
                          <a:pt x="916" y="6140"/>
                          <a:pt x="1359" y="6154"/>
                          <a:pt x="1947" y="6154"/>
                        </a:cubicBezTo>
                        <a:cubicBezTo>
                          <a:pt x="3622" y="6154"/>
                          <a:pt x="6473" y="6037"/>
                          <a:pt x="7806" y="5938"/>
                        </a:cubicBezTo>
                        <a:cubicBezTo>
                          <a:pt x="9607" y="5805"/>
                          <a:pt x="11576" y="5105"/>
                          <a:pt x="11576" y="4004"/>
                        </a:cubicBezTo>
                        <a:cubicBezTo>
                          <a:pt x="11576" y="2903"/>
                          <a:pt x="10708" y="2636"/>
                          <a:pt x="9474" y="2202"/>
                        </a:cubicBezTo>
                        <a:cubicBezTo>
                          <a:pt x="8240" y="1802"/>
                          <a:pt x="7940" y="1"/>
                          <a:pt x="7940" y="1"/>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1789775" y="5050725"/>
                    <a:ext cx="281900" cy="75600"/>
                  </a:xfrm>
                  <a:custGeom>
                    <a:avLst/>
                    <a:gdLst/>
                    <a:ahLst/>
                    <a:cxnLst/>
                    <a:rect l="l" t="t" r="r" b="b"/>
                    <a:pathLst>
                      <a:path w="11276" h="3024" extrusionOk="0">
                        <a:moveTo>
                          <a:pt x="11009" y="0"/>
                        </a:moveTo>
                        <a:cubicBezTo>
                          <a:pt x="9141" y="601"/>
                          <a:pt x="7239" y="1001"/>
                          <a:pt x="5305" y="1168"/>
                        </a:cubicBezTo>
                        <a:cubicBezTo>
                          <a:pt x="4670" y="1204"/>
                          <a:pt x="4036" y="1223"/>
                          <a:pt x="3401" y="1223"/>
                        </a:cubicBezTo>
                        <a:cubicBezTo>
                          <a:pt x="2268" y="1223"/>
                          <a:pt x="1134" y="1163"/>
                          <a:pt x="1" y="1035"/>
                        </a:cubicBezTo>
                        <a:lnTo>
                          <a:pt x="1" y="1035"/>
                        </a:lnTo>
                        <a:cubicBezTo>
                          <a:pt x="68" y="2069"/>
                          <a:pt x="168" y="2903"/>
                          <a:pt x="434" y="2969"/>
                        </a:cubicBezTo>
                        <a:cubicBezTo>
                          <a:pt x="625" y="3007"/>
                          <a:pt x="1137" y="3024"/>
                          <a:pt x="1813" y="3024"/>
                        </a:cubicBezTo>
                        <a:cubicBezTo>
                          <a:pt x="3503" y="3024"/>
                          <a:pt x="6220" y="2922"/>
                          <a:pt x="7506" y="2802"/>
                        </a:cubicBezTo>
                        <a:cubicBezTo>
                          <a:pt x="9341" y="2669"/>
                          <a:pt x="11276" y="1969"/>
                          <a:pt x="11276" y="868"/>
                        </a:cubicBezTo>
                        <a:cubicBezTo>
                          <a:pt x="11276" y="568"/>
                          <a:pt x="11175" y="267"/>
                          <a:pt x="11009" y="0"/>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1683050" y="3218325"/>
                    <a:ext cx="718850" cy="1799075"/>
                  </a:xfrm>
                  <a:custGeom>
                    <a:avLst/>
                    <a:gdLst/>
                    <a:ahLst/>
                    <a:cxnLst/>
                    <a:rect l="l" t="t" r="r" b="b"/>
                    <a:pathLst>
                      <a:path w="28754" h="71963" extrusionOk="0">
                        <a:moveTo>
                          <a:pt x="22712" y="0"/>
                        </a:moveTo>
                        <a:cubicBezTo>
                          <a:pt x="20793" y="0"/>
                          <a:pt x="18158" y="114"/>
                          <a:pt x="17479" y="711"/>
                        </a:cubicBezTo>
                        <a:cubicBezTo>
                          <a:pt x="16378" y="1679"/>
                          <a:pt x="14977" y="5715"/>
                          <a:pt x="12609" y="7383"/>
                        </a:cubicBezTo>
                        <a:cubicBezTo>
                          <a:pt x="10274" y="9050"/>
                          <a:pt x="0" y="10018"/>
                          <a:pt x="0" y="10018"/>
                        </a:cubicBezTo>
                        <a:lnTo>
                          <a:pt x="267" y="14855"/>
                        </a:lnTo>
                        <a:lnTo>
                          <a:pt x="2502" y="28031"/>
                        </a:lnTo>
                        <a:cubicBezTo>
                          <a:pt x="2502" y="28031"/>
                          <a:pt x="2368" y="37037"/>
                          <a:pt x="2368" y="39372"/>
                        </a:cubicBezTo>
                        <a:lnTo>
                          <a:pt x="2368" y="59186"/>
                        </a:lnTo>
                        <a:cubicBezTo>
                          <a:pt x="2368" y="60587"/>
                          <a:pt x="3736" y="71128"/>
                          <a:pt x="3736" y="71128"/>
                        </a:cubicBezTo>
                        <a:cubicBezTo>
                          <a:pt x="3736" y="71128"/>
                          <a:pt x="5704" y="71962"/>
                          <a:pt x="7205" y="71962"/>
                        </a:cubicBezTo>
                        <a:cubicBezTo>
                          <a:pt x="8740" y="71962"/>
                          <a:pt x="12075" y="70561"/>
                          <a:pt x="12075" y="70561"/>
                        </a:cubicBezTo>
                        <a:lnTo>
                          <a:pt x="11909" y="69460"/>
                        </a:lnTo>
                        <a:lnTo>
                          <a:pt x="11075" y="67926"/>
                        </a:lnTo>
                        <a:cubicBezTo>
                          <a:pt x="11075" y="67926"/>
                          <a:pt x="11508" y="51014"/>
                          <a:pt x="11508" y="49513"/>
                        </a:cubicBezTo>
                        <a:cubicBezTo>
                          <a:pt x="11508" y="48012"/>
                          <a:pt x="13310" y="21092"/>
                          <a:pt x="13310" y="21092"/>
                        </a:cubicBezTo>
                        <a:lnTo>
                          <a:pt x="17312" y="37171"/>
                        </a:lnTo>
                        <a:cubicBezTo>
                          <a:pt x="17312" y="37171"/>
                          <a:pt x="18013" y="40807"/>
                          <a:pt x="18013" y="41607"/>
                        </a:cubicBezTo>
                        <a:cubicBezTo>
                          <a:pt x="18013" y="42441"/>
                          <a:pt x="18980" y="54917"/>
                          <a:pt x="18980" y="55617"/>
                        </a:cubicBezTo>
                        <a:cubicBezTo>
                          <a:pt x="18980" y="56318"/>
                          <a:pt x="20114" y="71562"/>
                          <a:pt x="20114" y="71562"/>
                        </a:cubicBezTo>
                        <a:cubicBezTo>
                          <a:pt x="20114" y="71562"/>
                          <a:pt x="22049" y="71829"/>
                          <a:pt x="22750" y="71829"/>
                        </a:cubicBezTo>
                        <a:cubicBezTo>
                          <a:pt x="23417" y="71829"/>
                          <a:pt x="27853" y="70728"/>
                          <a:pt x="27853" y="70728"/>
                        </a:cubicBezTo>
                        <a:lnTo>
                          <a:pt x="27586" y="69327"/>
                        </a:lnTo>
                        <a:lnTo>
                          <a:pt x="26352" y="68360"/>
                        </a:lnTo>
                        <a:cubicBezTo>
                          <a:pt x="26352" y="68360"/>
                          <a:pt x="26486" y="67392"/>
                          <a:pt x="26753" y="65191"/>
                        </a:cubicBezTo>
                        <a:cubicBezTo>
                          <a:pt x="27019" y="62956"/>
                          <a:pt x="27920" y="47812"/>
                          <a:pt x="27920" y="47812"/>
                        </a:cubicBezTo>
                        <a:cubicBezTo>
                          <a:pt x="27920" y="47812"/>
                          <a:pt x="28187" y="43775"/>
                          <a:pt x="28454" y="39339"/>
                        </a:cubicBezTo>
                        <a:cubicBezTo>
                          <a:pt x="28754" y="34902"/>
                          <a:pt x="26886" y="19591"/>
                          <a:pt x="26486" y="15422"/>
                        </a:cubicBezTo>
                        <a:cubicBezTo>
                          <a:pt x="26052" y="11285"/>
                          <a:pt x="24818" y="44"/>
                          <a:pt x="24818" y="44"/>
                        </a:cubicBezTo>
                        <a:cubicBezTo>
                          <a:pt x="24818" y="44"/>
                          <a:pt x="23903" y="0"/>
                          <a:pt x="22712" y="0"/>
                        </a:cubicBez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2185900" y="2466375"/>
                    <a:ext cx="549575" cy="897325"/>
                  </a:xfrm>
                  <a:custGeom>
                    <a:avLst/>
                    <a:gdLst/>
                    <a:ahLst/>
                    <a:cxnLst/>
                    <a:rect l="l" t="t" r="r" b="b"/>
                    <a:pathLst>
                      <a:path w="21983" h="35893" extrusionOk="0">
                        <a:moveTo>
                          <a:pt x="1301" y="0"/>
                        </a:moveTo>
                        <a:cubicBezTo>
                          <a:pt x="1301" y="0"/>
                          <a:pt x="401" y="17780"/>
                          <a:pt x="201" y="21783"/>
                        </a:cubicBezTo>
                        <a:cubicBezTo>
                          <a:pt x="0" y="25786"/>
                          <a:pt x="534" y="35893"/>
                          <a:pt x="534" y="35893"/>
                        </a:cubicBezTo>
                        <a:cubicBezTo>
                          <a:pt x="534" y="35893"/>
                          <a:pt x="6172" y="35626"/>
                          <a:pt x="6172" y="34325"/>
                        </a:cubicBezTo>
                        <a:cubicBezTo>
                          <a:pt x="6172" y="32991"/>
                          <a:pt x="4604" y="17480"/>
                          <a:pt x="4604" y="17480"/>
                        </a:cubicBezTo>
                        <a:lnTo>
                          <a:pt x="4604" y="17480"/>
                        </a:lnTo>
                        <a:cubicBezTo>
                          <a:pt x="4604" y="17480"/>
                          <a:pt x="11642" y="21883"/>
                          <a:pt x="13143" y="22483"/>
                        </a:cubicBezTo>
                        <a:cubicBezTo>
                          <a:pt x="14155" y="22888"/>
                          <a:pt x="16805" y="23566"/>
                          <a:pt x="18741" y="23566"/>
                        </a:cubicBezTo>
                        <a:cubicBezTo>
                          <a:pt x="19676" y="23566"/>
                          <a:pt x="20445" y="23407"/>
                          <a:pt x="20782" y="22984"/>
                        </a:cubicBezTo>
                        <a:cubicBezTo>
                          <a:pt x="21783" y="21683"/>
                          <a:pt x="21983" y="19381"/>
                          <a:pt x="21082" y="17380"/>
                        </a:cubicBezTo>
                        <a:cubicBezTo>
                          <a:pt x="20182" y="15378"/>
                          <a:pt x="6805" y="5037"/>
                          <a:pt x="5504" y="3203"/>
                        </a:cubicBezTo>
                        <a:cubicBezTo>
                          <a:pt x="4203" y="1401"/>
                          <a:pt x="1301" y="0"/>
                          <a:pt x="1301" y="0"/>
                        </a:cubicBezTo>
                        <a:close/>
                      </a:path>
                    </a:pathLst>
                  </a:custGeom>
                  <a:solidFill>
                    <a:srgbClr val="FFFFFF"/>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1513750" y="2460425"/>
                    <a:ext cx="764750" cy="1117350"/>
                  </a:xfrm>
                  <a:custGeom>
                    <a:avLst/>
                    <a:gdLst/>
                    <a:ahLst/>
                    <a:cxnLst/>
                    <a:rect l="l" t="t" r="r" b="b"/>
                    <a:pathLst>
                      <a:path w="30590" h="44694" extrusionOk="0">
                        <a:moveTo>
                          <a:pt x="19842" y="0"/>
                        </a:moveTo>
                        <a:cubicBezTo>
                          <a:pt x="16616" y="0"/>
                          <a:pt x="12505" y="263"/>
                          <a:pt x="9207" y="1339"/>
                        </a:cubicBezTo>
                        <a:cubicBezTo>
                          <a:pt x="9207" y="1339"/>
                          <a:pt x="1" y="5476"/>
                          <a:pt x="1" y="6276"/>
                        </a:cubicBezTo>
                        <a:cubicBezTo>
                          <a:pt x="1" y="7077"/>
                          <a:pt x="5004" y="40401"/>
                          <a:pt x="6805" y="41902"/>
                        </a:cubicBezTo>
                        <a:cubicBezTo>
                          <a:pt x="8340" y="43157"/>
                          <a:pt x="10412" y="44693"/>
                          <a:pt x="14680" y="44693"/>
                        </a:cubicBezTo>
                        <a:cubicBezTo>
                          <a:pt x="15514" y="44693"/>
                          <a:pt x="16432" y="44634"/>
                          <a:pt x="17446" y="44503"/>
                        </a:cubicBezTo>
                        <a:cubicBezTo>
                          <a:pt x="23684" y="43703"/>
                          <a:pt x="27987" y="41701"/>
                          <a:pt x="29288" y="37398"/>
                        </a:cubicBezTo>
                        <a:cubicBezTo>
                          <a:pt x="30589" y="33062"/>
                          <a:pt x="28988" y="15183"/>
                          <a:pt x="29388" y="9679"/>
                        </a:cubicBezTo>
                        <a:cubicBezTo>
                          <a:pt x="29655" y="6610"/>
                          <a:pt x="29688" y="3507"/>
                          <a:pt x="29488" y="439"/>
                        </a:cubicBezTo>
                        <a:lnTo>
                          <a:pt x="25185" y="238"/>
                        </a:lnTo>
                        <a:cubicBezTo>
                          <a:pt x="25185" y="238"/>
                          <a:pt x="22915" y="0"/>
                          <a:pt x="19842" y="0"/>
                        </a:cubicBezTo>
                        <a:close/>
                      </a:path>
                    </a:pathLst>
                  </a:custGeom>
                  <a:solidFill>
                    <a:schemeClr val="lt2"/>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1636350" y="2772425"/>
                    <a:ext cx="517050" cy="105925"/>
                  </a:xfrm>
                  <a:custGeom>
                    <a:avLst/>
                    <a:gdLst/>
                    <a:ahLst/>
                    <a:cxnLst/>
                    <a:rect l="l" t="t" r="r" b="b"/>
                    <a:pathLst>
                      <a:path w="20682" h="4237" extrusionOk="0">
                        <a:moveTo>
                          <a:pt x="20481" y="1"/>
                        </a:moveTo>
                        <a:lnTo>
                          <a:pt x="0" y="1301"/>
                        </a:lnTo>
                        <a:lnTo>
                          <a:pt x="200" y="4237"/>
                        </a:lnTo>
                        <a:lnTo>
                          <a:pt x="20682" y="2803"/>
                        </a:lnTo>
                        <a:lnTo>
                          <a:pt x="20481" y="1"/>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1676375" y="3065975"/>
                    <a:ext cx="479525" cy="123450"/>
                  </a:xfrm>
                  <a:custGeom>
                    <a:avLst/>
                    <a:gdLst/>
                    <a:ahLst/>
                    <a:cxnLst/>
                    <a:rect l="l" t="t" r="r" b="b"/>
                    <a:pathLst>
                      <a:path w="19181" h="4938" extrusionOk="0">
                        <a:moveTo>
                          <a:pt x="18980" y="0"/>
                        </a:moveTo>
                        <a:lnTo>
                          <a:pt x="0" y="1601"/>
                        </a:lnTo>
                        <a:lnTo>
                          <a:pt x="601" y="4937"/>
                        </a:lnTo>
                        <a:lnTo>
                          <a:pt x="19181" y="3436"/>
                        </a:lnTo>
                        <a:lnTo>
                          <a:pt x="18980" y="0"/>
                        </a:ln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0" name="Google Shape;460;p33"/>
              <p:cNvSpPr/>
              <p:nvPr/>
            </p:nvSpPr>
            <p:spPr>
              <a:xfrm flipH="1">
                <a:off x="8846900" y="3083475"/>
                <a:ext cx="67575" cy="83425"/>
              </a:xfrm>
              <a:custGeom>
                <a:avLst/>
                <a:gdLst/>
                <a:ahLst/>
                <a:cxnLst/>
                <a:rect l="l" t="t" r="r" b="b"/>
                <a:pathLst>
                  <a:path w="2703" h="3337" fill="none" extrusionOk="0">
                    <a:moveTo>
                      <a:pt x="2703" y="1"/>
                    </a:moveTo>
                    <a:lnTo>
                      <a:pt x="1" y="3337"/>
                    </a:lnTo>
                  </a:path>
                </a:pathLst>
              </a:custGeom>
              <a:no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3"/>
            <p:cNvSpPr/>
            <p:nvPr/>
          </p:nvSpPr>
          <p:spPr>
            <a:xfrm flipH="1">
              <a:off x="7950375" y="2091275"/>
              <a:ext cx="165875" cy="237725"/>
            </a:xfrm>
            <a:custGeom>
              <a:avLst/>
              <a:gdLst/>
              <a:ahLst/>
              <a:cxnLst/>
              <a:rect l="l" t="t" r="r" b="b"/>
              <a:pathLst>
                <a:path w="6635" h="9509" extrusionOk="0">
                  <a:moveTo>
                    <a:pt x="1268" y="0"/>
                  </a:moveTo>
                  <a:cubicBezTo>
                    <a:pt x="766" y="0"/>
                    <a:pt x="0" y="1612"/>
                    <a:pt x="196" y="2070"/>
                  </a:cubicBezTo>
                  <a:cubicBezTo>
                    <a:pt x="397" y="2571"/>
                    <a:pt x="1597" y="3104"/>
                    <a:pt x="1597" y="3104"/>
                  </a:cubicBezTo>
                  <a:cubicBezTo>
                    <a:pt x="1331" y="4205"/>
                    <a:pt x="1264" y="5373"/>
                    <a:pt x="1397" y="6507"/>
                  </a:cubicBezTo>
                  <a:cubicBezTo>
                    <a:pt x="1698" y="8008"/>
                    <a:pt x="2598" y="8408"/>
                    <a:pt x="2598" y="8408"/>
                  </a:cubicBezTo>
                  <a:lnTo>
                    <a:pt x="6634" y="9509"/>
                  </a:lnTo>
                  <a:cubicBezTo>
                    <a:pt x="5934" y="8108"/>
                    <a:pt x="5367" y="6674"/>
                    <a:pt x="4933" y="5206"/>
                  </a:cubicBezTo>
                  <a:cubicBezTo>
                    <a:pt x="4500" y="3605"/>
                    <a:pt x="4299" y="2604"/>
                    <a:pt x="3199" y="2070"/>
                  </a:cubicBezTo>
                  <a:cubicBezTo>
                    <a:pt x="2098" y="1570"/>
                    <a:pt x="1798" y="69"/>
                    <a:pt x="1297" y="2"/>
                  </a:cubicBezTo>
                  <a:cubicBezTo>
                    <a:pt x="1287" y="1"/>
                    <a:pt x="1278" y="0"/>
                    <a:pt x="1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flipH="1">
              <a:off x="7946675" y="2089650"/>
              <a:ext cx="165975" cy="239350"/>
            </a:xfrm>
            <a:custGeom>
              <a:avLst/>
              <a:gdLst/>
              <a:ahLst/>
              <a:cxnLst/>
              <a:rect l="l" t="t" r="r" b="b"/>
              <a:pathLst>
                <a:path w="6639" h="9574" fill="none" extrusionOk="0">
                  <a:moveTo>
                    <a:pt x="6638" y="9574"/>
                  </a:moveTo>
                  <a:cubicBezTo>
                    <a:pt x="5938" y="8173"/>
                    <a:pt x="5371" y="6739"/>
                    <a:pt x="4937" y="5271"/>
                  </a:cubicBezTo>
                  <a:cubicBezTo>
                    <a:pt x="4504" y="3670"/>
                    <a:pt x="4303" y="2669"/>
                    <a:pt x="3203" y="2135"/>
                  </a:cubicBezTo>
                  <a:cubicBezTo>
                    <a:pt x="2102" y="1635"/>
                    <a:pt x="1802" y="134"/>
                    <a:pt x="1301" y="67"/>
                  </a:cubicBezTo>
                  <a:cubicBezTo>
                    <a:pt x="801" y="0"/>
                    <a:pt x="0" y="1668"/>
                    <a:pt x="200" y="2135"/>
                  </a:cubicBezTo>
                  <a:cubicBezTo>
                    <a:pt x="401" y="2636"/>
                    <a:pt x="1601" y="3169"/>
                    <a:pt x="1601" y="3169"/>
                  </a:cubicBezTo>
                  <a:cubicBezTo>
                    <a:pt x="1335" y="4270"/>
                    <a:pt x="1268" y="5438"/>
                    <a:pt x="1401" y="6572"/>
                  </a:cubicBezTo>
                  <a:cubicBezTo>
                    <a:pt x="1702" y="8073"/>
                    <a:pt x="2602" y="8473"/>
                    <a:pt x="2602" y="8473"/>
                  </a:cubicBezTo>
                </a:path>
              </a:pathLst>
            </a:custGeom>
            <a:solidFill>
              <a:schemeClr val="lt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3" name="Google Shape;463;p33"/>
          <p:cNvCxnSpPr/>
          <p:nvPr/>
        </p:nvCxnSpPr>
        <p:spPr>
          <a:xfrm>
            <a:off x="2890538" y="5079475"/>
            <a:ext cx="1790700" cy="0"/>
          </a:xfrm>
          <a:prstGeom prst="straightConnector1">
            <a:avLst/>
          </a:prstGeom>
          <a:noFill/>
          <a:ln w="9525" cap="flat" cmpd="sng">
            <a:solidFill>
              <a:schemeClr val="dk1"/>
            </a:solidFill>
            <a:prstDash val="solid"/>
            <a:round/>
            <a:headEnd type="none" w="med" len="med"/>
            <a:tailEnd type="none" w="med" len="med"/>
          </a:ln>
        </p:spPr>
      </p:cxnSp>
      <p:cxnSp>
        <p:nvCxnSpPr>
          <p:cNvPr id="464" name="Google Shape;464;p33"/>
          <p:cNvCxnSpPr/>
          <p:nvPr/>
        </p:nvCxnSpPr>
        <p:spPr>
          <a:xfrm>
            <a:off x="8772525" y="1228725"/>
            <a:ext cx="0" cy="29529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34"/>
          <p:cNvSpPr txBox="1">
            <a:spLocks noGrp="1"/>
          </p:cNvSpPr>
          <p:nvPr>
            <p:ph type="title"/>
          </p:nvPr>
        </p:nvSpPr>
        <p:spPr>
          <a:xfrm>
            <a:off x="720000" y="288298"/>
            <a:ext cx="7704000" cy="4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COnclusion</a:t>
            </a:r>
            <a:endParaRPr lang="en-US" dirty="0"/>
          </a:p>
        </p:txBody>
      </p:sp>
      <p:cxnSp>
        <p:nvCxnSpPr>
          <p:cNvPr id="471" name="Google Shape;471;p34"/>
          <p:cNvCxnSpPr/>
          <p:nvPr/>
        </p:nvCxnSpPr>
        <p:spPr>
          <a:xfrm>
            <a:off x="694988" y="247648"/>
            <a:ext cx="0" cy="527400"/>
          </a:xfrm>
          <a:prstGeom prst="straightConnector1">
            <a:avLst/>
          </a:prstGeom>
          <a:noFill/>
          <a:ln w="19050" cap="flat" cmpd="sng">
            <a:solidFill>
              <a:schemeClr val="dk1"/>
            </a:solidFill>
            <a:prstDash val="solid"/>
            <a:round/>
            <a:headEnd type="none" w="med" len="med"/>
            <a:tailEnd type="none" w="med" len="med"/>
          </a:ln>
        </p:spPr>
      </p:cxnSp>
      <p:sp>
        <p:nvSpPr>
          <p:cNvPr id="3" name="Text Placeholder 2">
            <a:extLst>
              <a:ext uri="{FF2B5EF4-FFF2-40B4-BE49-F238E27FC236}">
                <a16:creationId xmlns:a16="http://schemas.microsoft.com/office/drawing/2014/main" id="{B1D83A87-3A5B-87F6-62C3-53FBA90A4FED}"/>
              </a:ext>
            </a:extLst>
          </p:cNvPr>
          <p:cNvSpPr>
            <a:spLocks noGrp="1"/>
          </p:cNvSpPr>
          <p:nvPr>
            <p:ph type="body" idx="1"/>
          </p:nvPr>
        </p:nvSpPr>
        <p:spPr/>
        <p:txBody>
          <a:bodyPr/>
          <a:lstStyle/>
          <a:p>
            <a:r>
              <a:rPr lang="en-US" b="0" dirty="0">
                <a:solidFill>
                  <a:schemeClr val="tx1"/>
                </a:solidFill>
                <a:effectLst/>
                <a:latin typeface="Biome" panose="020B0503030204020804" pitchFamily="34" charset="0"/>
                <a:cs typeface="Biome" panose="020B0503030204020804" pitchFamily="34" charset="0"/>
              </a:rPr>
              <a:t>From this exercise, the mall can conclude that it has 6 distinct groups of customers, each making up a different part of it's customer base.</a:t>
            </a:r>
          </a:p>
          <a:p>
            <a:endParaRPr lang="en-US" b="0" dirty="0">
              <a:solidFill>
                <a:schemeClr val="tx1"/>
              </a:solidFill>
              <a:effectLst/>
              <a:latin typeface="Biome" panose="020B0503030204020804" pitchFamily="34" charset="0"/>
              <a:cs typeface="Biome" panose="020B0503030204020804" pitchFamily="34" charset="0"/>
            </a:endParaRPr>
          </a:p>
          <a:p>
            <a:r>
              <a:rPr lang="en-US" b="0" dirty="0">
                <a:solidFill>
                  <a:schemeClr val="tx1"/>
                </a:solidFill>
                <a:effectLst/>
                <a:latin typeface="Biome" panose="020B0503030204020804" pitchFamily="34" charset="0"/>
                <a:cs typeface="Biome" panose="020B0503030204020804" pitchFamily="34" charset="0"/>
              </a:rPr>
              <a:t>If the mall were solely </a:t>
            </a:r>
            <a:r>
              <a:rPr lang="en-US" b="0" dirty="0" err="1">
                <a:solidFill>
                  <a:schemeClr val="tx1"/>
                </a:solidFill>
                <a:effectLst/>
                <a:latin typeface="Biome" panose="020B0503030204020804" pitchFamily="34" charset="0"/>
                <a:cs typeface="Biome" panose="020B0503030204020804" pitchFamily="34" charset="0"/>
              </a:rPr>
              <a:t>focussed</a:t>
            </a:r>
            <a:r>
              <a:rPr lang="en-US" b="0" dirty="0">
                <a:solidFill>
                  <a:schemeClr val="tx1"/>
                </a:solidFill>
                <a:effectLst/>
                <a:latin typeface="Biome" panose="020B0503030204020804" pitchFamily="34" charset="0"/>
                <a:cs typeface="Biome" panose="020B0503030204020804" pitchFamily="34" charset="0"/>
              </a:rPr>
              <a:t> on profits, it would look to maximizing profits from individuals belonging to cluster 0, and cluster 2, as they spend the most, raking in the most revenue. The mall can likely do this by bringing in more fashion/technology brands, such as ADLV, Zara, and Apple. These brands are more likely to be popular with customers from those clusters, as they are younger people, who are willing to spend on more expensive, name-brand products.</a:t>
            </a:r>
            <a:br>
              <a:rPr lang="en-US" b="0" dirty="0">
                <a:solidFill>
                  <a:schemeClr val="tx1"/>
                </a:solidFill>
                <a:effectLst/>
                <a:latin typeface="Biome" panose="020B0503030204020804" pitchFamily="34" charset="0"/>
                <a:cs typeface="Biome" panose="020B0503030204020804" pitchFamily="34" charset="0"/>
              </a:rPr>
            </a:br>
            <a:endParaRPr lang="en-US" b="0" dirty="0">
              <a:solidFill>
                <a:schemeClr val="tx1"/>
              </a:solidFill>
              <a:effectLst/>
              <a:latin typeface="Biome" panose="020B0503030204020804" pitchFamily="34" charset="0"/>
              <a:cs typeface="Biome" panose="020B0503030204020804" pitchFamily="34" charset="0"/>
            </a:endParaRPr>
          </a:p>
          <a:p>
            <a:r>
              <a:rPr lang="en-US" b="0" dirty="0">
                <a:solidFill>
                  <a:schemeClr val="tx1"/>
                </a:solidFill>
                <a:effectLst/>
                <a:latin typeface="Biome" panose="020B0503030204020804" pitchFamily="34" charset="0"/>
                <a:cs typeface="Biome" panose="020B0503030204020804" pitchFamily="34" charset="0"/>
              </a:rPr>
              <a:t>If the mall were focused on long-term survival, it could focus more on Cluster 1/5. This is as customers in those clusters have better financial management, making them more likely to be consistent customers, coming back on a frequent basis to purchase items. Their spending </a:t>
            </a:r>
            <a:r>
              <a:rPr lang="en-US" b="0" dirty="0" err="1">
                <a:solidFill>
                  <a:schemeClr val="tx1"/>
                </a:solidFill>
                <a:effectLst/>
                <a:latin typeface="Biome" panose="020B0503030204020804" pitchFamily="34" charset="0"/>
                <a:cs typeface="Biome" panose="020B0503030204020804" pitchFamily="34" charset="0"/>
              </a:rPr>
              <a:t>behaviour</a:t>
            </a:r>
            <a:r>
              <a:rPr lang="en-US" b="0" dirty="0">
                <a:solidFill>
                  <a:schemeClr val="tx1"/>
                </a:solidFill>
                <a:effectLst/>
                <a:latin typeface="Biome" panose="020B0503030204020804" pitchFamily="34" charset="0"/>
                <a:cs typeface="Biome" panose="020B0503030204020804" pitchFamily="34" charset="0"/>
              </a:rPr>
              <a:t> is likely to be relatively consistent and hence, management can look to introduce sales/promotions on a more frequent basis to hopefully generate a pull factor, to keep these customers for longer.</a:t>
            </a:r>
          </a:p>
          <a:p>
            <a:endParaRPr lang="en-US" dirty="0">
              <a:solidFill>
                <a:schemeClr val="tx1"/>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2417304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34"/>
          <p:cNvSpPr txBox="1">
            <a:spLocks noGrp="1"/>
          </p:cNvSpPr>
          <p:nvPr>
            <p:ph type="title"/>
          </p:nvPr>
        </p:nvSpPr>
        <p:spPr>
          <a:xfrm>
            <a:off x="720000" y="571500"/>
            <a:ext cx="7704000" cy="4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 to task	</a:t>
            </a:r>
            <a:endParaRPr dirty="0"/>
          </a:p>
        </p:txBody>
      </p:sp>
      <p:sp>
        <p:nvSpPr>
          <p:cNvPr id="470" name="Google Shape;470;p3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600" b="0" i="0" dirty="0">
                <a:solidFill>
                  <a:schemeClr val="tx1"/>
                </a:solidFill>
                <a:effectLst/>
                <a:latin typeface="Biome" panose="020B0503030204020804" pitchFamily="34" charset="0"/>
                <a:cs typeface="Biome" panose="020B0503030204020804" pitchFamily="34" charset="0"/>
              </a:rPr>
              <a:t>Objective: The objective of this project is to identify which group of customers are the most valuable to the shopping mall. This information will be used by the shopping mall to develop strategies to retain these customers.</a:t>
            </a:r>
          </a:p>
          <a:p>
            <a:pPr algn="l">
              <a:buFont typeface="Arial" panose="020B0604020202020204" pitchFamily="34" charset="0"/>
              <a:buChar char="•"/>
            </a:pPr>
            <a:endParaRPr lang="en-US" sz="1600" b="0" i="0" dirty="0">
              <a:solidFill>
                <a:schemeClr val="tx1"/>
              </a:solidFill>
              <a:effectLst/>
              <a:latin typeface="Biome" panose="020B0503030204020804" pitchFamily="34" charset="0"/>
              <a:cs typeface="Biome" panose="020B0503030204020804" pitchFamily="34" charset="0"/>
            </a:endParaRPr>
          </a:p>
          <a:p>
            <a:pPr algn="l">
              <a:buFont typeface="Arial" panose="020B0604020202020204" pitchFamily="34" charset="0"/>
              <a:buChar char="•"/>
            </a:pPr>
            <a:r>
              <a:rPr lang="en-US" sz="1600" b="0" i="0" dirty="0">
                <a:solidFill>
                  <a:schemeClr val="tx1"/>
                </a:solidFill>
                <a:effectLst/>
                <a:latin typeface="Biome" panose="020B0503030204020804" pitchFamily="34" charset="0"/>
                <a:cs typeface="Biome" panose="020B0503030204020804" pitchFamily="34" charset="0"/>
              </a:rPr>
              <a:t>Background Information: The shopping mall has data about its customers, including their age, gender, income, and spending. This data will be used to cluster the customers into groups based on their similarities.</a:t>
            </a:r>
          </a:p>
          <a:p>
            <a:pPr marL="152400" indent="0" algn="l">
              <a:buNone/>
            </a:pPr>
            <a:endParaRPr lang="en-US" sz="1600" b="0" i="0" dirty="0">
              <a:solidFill>
                <a:schemeClr val="tx1"/>
              </a:solidFill>
              <a:effectLst/>
              <a:latin typeface="Biome" panose="020B0503030204020804" pitchFamily="34" charset="0"/>
              <a:cs typeface="Biome" panose="020B0503030204020804" pitchFamily="34" charset="0"/>
            </a:endParaRPr>
          </a:p>
          <a:p>
            <a:pPr algn="l">
              <a:buFont typeface="Arial" panose="020B0604020202020204" pitchFamily="34" charset="0"/>
              <a:buChar char="•"/>
            </a:pPr>
            <a:r>
              <a:rPr lang="en-US" sz="1600" b="0" i="0" dirty="0">
                <a:solidFill>
                  <a:schemeClr val="tx1"/>
                </a:solidFill>
                <a:effectLst/>
                <a:latin typeface="Biome" panose="020B0503030204020804" pitchFamily="34" charset="0"/>
                <a:cs typeface="Biome" panose="020B0503030204020804" pitchFamily="34" charset="0"/>
              </a:rPr>
              <a:t>Output Variable: The output variable will be the cluster of customers that are most valuable to the shopping mall. The characteristics of each cluster will also be described.</a:t>
            </a:r>
          </a:p>
        </p:txBody>
      </p:sp>
      <p:cxnSp>
        <p:nvCxnSpPr>
          <p:cNvPr id="471" name="Google Shape;471;p34"/>
          <p:cNvCxnSpPr/>
          <p:nvPr/>
        </p:nvCxnSpPr>
        <p:spPr>
          <a:xfrm>
            <a:off x="533400" y="539400"/>
            <a:ext cx="0" cy="527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9"/>
        <p:cNvGrpSpPr/>
        <p:nvPr/>
      </p:nvGrpSpPr>
      <p:grpSpPr>
        <a:xfrm>
          <a:off x="0" y="0"/>
          <a:ext cx="0" cy="0"/>
          <a:chOff x="0" y="0"/>
          <a:chExt cx="0" cy="0"/>
        </a:xfrm>
      </p:grpSpPr>
      <p:sp>
        <p:nvSpPr>
          <p:cNvPr id="660" name="Google Shape;660;p36"/>
          <p:cNvSpPr txBox="1">
            <a:spLocks noGrp="1"/>
          </p:cNvSpPr>
          <p:nvPr>
            <p:ph type="title"/>
          </p:nvPr>
        </p:nvSpPr>
        <p:spPr>
          <a:xfrm>
            <a:off x="628670" y="136792"/>
            <a:ext cx="7886660" cy="4705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Preparing Data + Eda</a:t>
            </a:r>
            <a:endParaRPr sz="2800" dirty="0"/>
          </a:p>
        </p:txBody>
      </p:sp>
      <p:sp>
        <p:nvSpPr>
          <p:cNvPr id="661" name="Google Shape;661;p36"/>
          <p:cNvSpPr txBox="1">
            <a:spLocks noGrp="1"/>
          </p:cNvSpPr>
          <p:nvPr>
            <p:ph type="body" idx="1"/>
          </p:nvPr>
        </p:nvSpPr>
        <p:spPr>
          <a:xfrm>
            <a:off x="628670" y="702547"/>
            <a:ext cx="7321151" cy="388961"/>
          </a:xfrm>
          <a:prstGeom prst="rect">
            <a:avLst/>
          </a:prstGeom>
        </p:spPr>
        <p:txBody>
          <a:bodyPr spcFirstLastPara="1" wrap="square" lIns="91425" tIns="91425" rIns="91425" bIns="91425" anchor="ctr" anchorCtr="0">
            <a:noAutofit/>
          </a:bodyPr>
          <a:lstStyle/>
          <a:p>
            <a:pPr marL="0" indent="0">
              <a:buNone/>
            </a:pPr>
            <a:r>
              <a:rPr lang="en-SG" sz="1400" dirty="0">
                <a:latin typeface="Biome" panose="020B0503030204020804" pitchFamily="34" charset="0"/>
                <a:cs typeface="Biome" panose="020B0503030204020804" pitchFamily="34" charset="0"/>
              </a:rPr>
              <a:t>Since the data has already been collected, we can move straight onto preparing it, as well as EDA. </a:t>
            </a:r>
          </a:p>
        </p:txBody>
      </p:sp>
      <p:pic>
        <p:nvPicPr>
          <p:cNvPr id="5" name="Picture 4">
            <a:extLst>
              <a:ext uri="{FF2B5EF4-FFF2-40B4-BE49-F238E27FC236}">
                <a16:creationId xmlns:a16="http://schemas.microsoft.com/office/drawing/2014/main" id="{0DD62A4F-CB46-76C7-5F47-DBDA9C711CC4}"/>
              </a:ext>
            </a:extLst>
          </p:cNvPr>
          <p:cNvPicPr>
            <a:picLocks noChangeAspect="1"/>
          </p:cNvPicPr>
          <p:nvPr/>
        </p:nvPicPr>
        <p:blipFill>
          <a:blip r:embed="rId4"/>
          <a:stretch>
            <a:fillRect/>
          </a:stretch>
        </p:blipFill>
        <p:spPr>
          <a:xfrm>
            <a:off x="628670" y="1241147"/>
            <a:ext cx="4752367" cy="1685405"/>
          </a:xfrm>
          <a:prstGeom prst="rect">
            <a:avLst/>
          </a:prstGeom>
        </p:spPr>
      </p:pic>
      <p:sp>
        <p:nvSpPr>
          <p:cNvPr id="6" name="TextBox 5">
            <a:extLst>
              <a:ext uri="{FF2B5EF4-FFF2-40B4-BE49-F238E27FC236}">
                <a16:creationId xmlns:a16="http://schemas.microsoft.com/office/drawing/2014/main" id="{104C6014-6FC4-1564-BD39-00D02E96151E}"/>
              </a:ext>
            </a:extLst>
          </p:cNvPr>
          <p:cNvSpPr txBox="1"/>
          <p:nvPr/>
        </p:nvSpPr>
        <p:spPr>
          <a:xfrm>
            <a:off x="628669" y="3093723"/>
            <a:ext cx="7321151" cy="1546577"/>
          </a:xfrm>
          <a:prstGeom prst="rect">
            <a:avLst/>
          </a:prstGeom>
          <a:noFill/>
        </p:spPr>
        <p:txBody>
          <a:bodyPr wrap="square" rtlCol="0">
            <a:spAutoFit/>
          </a:bodyPr>
          <a:lstStyle/>
          <a:p>
            <a:r>
              <a:rPr lang="en-US" sz="1050" b="0" dirty="0">
                <a:solidFill>
                  <a:schemeClr val="tx1"/>
                </a:solidFill>
                <a:effectLst/>
                <a:latin typeface="Biome" panose="020B0503030204020804" pitchFamily="34" charset="0"/>
                <a:cs typeface="Biome" panose="020B0503030204020804" pitchFamily="34" charset="0"/>
              </a:rPr>
              <a:t>From the EDA, we can make the following observations:</a:t>
            </a:r>
          </a:p>
          <a:p>
            <a:r>
              <a:rPr lang="en-US" sz="1050" b="0" dirty="0">
                <a:solidFill>
                  <a:schemeClr val="tx1"/>
                </a:solidFill>
                <a:effectLst/>
                <a:latin typeface="Biome" panose="020B0503030204020804" pitchFamily="34" charset="0"/>
                <a:cs typeface="Biome" panose="020B0503030204020804" pitchFamily="34" charset="0"/>
              </a:rPr>
              <a:t>- We can see that the median age is 39 years old. With a standard deviation of 13.96, it is quite spread out.</a:t>
            </a:r>
          </a:p>
          <a:p>
            <a:r>
              <a:rPr lang="en-US" sz="1050" b="0" dirty="0">
                <a:solidFill>
                  <a:schemeClr val="tx1"/>
                </a:solidFill>
                <a:effectLst/>
                <a:latin typeface="Biome" panose="020B0503030204020804" pitchFamily="34" charset="0"/>
                <a:cs typeface="Biome" panose="020B0503030204020804" pitchFamily="34" charset="0"/>
              </a:rPr>
              <a:t>- The average income is 60 thousand dollars. It is also quite spread out, with a standard deviation of 26 thousand dollars.</a:t>
            </a:r>
          </a:p>
          <a:p>
            <a:r>
              <a:rPr lang="en-US" sz="1050" b="0" dirty="0">
                <a:solidFill>
                  <a:schemeClr val="tx1"/>
                </a:solidFill>
                <a:effectLst/>
                <a:latin typeface="Biome" panose="020B0503030204020804" pitchFamily="34" charset="0"/>
                <a:cs typeface="Biome" panose="020B0503030204020804" pitchFamily="34" charset="0"/>
              </a:rPr>
              <a:t>- The average amount spent is also quite spread out, with a standard deviation of 25$, and a mean of $50.20.</a:t>
            </a:r>
          </a:p>
          <a:p>
            <a:r>
              <a:rPr lang="en-US" sz="1050" b="0" dirty="0">
                <a:solidFill>
                  <a:schemeClr val="tx1"/>
                </a:solidFill>
                <a:effectLst/>
                <a:latin typeface="Biome" panose="020B0503030204020804" pitchFamily="34" charset="0"/>
                <a:cs typeface="Biome" panose="020B0503030204020804" pitchFamily="34" charset="0"/>
              </a:rPr>
              <a:t>- From the histogram, we can see that females tend to spend more than males, with a much higher peak at 50% compared to males, who have spending more evenly spread across the spectrum.</a:t>
            </a:r>
          </a:p>
          <a:p>
            <a:r>
              <a:rPr lang="en-US" sz="1050" b="0" dirty="0">
                <a:solidFill>
                  <a:schemeClr val="tx1"/>
                </a:solidFill>
                <a:effectLst/>
                <a:latin typeface="Biome" panose="020B0503030204020804" pitchFamily="34" charset="0"/>
                <a:cs typeface="Biome" panose="020B0503030204020804" pitchFamily="34" charset="0"/>
              </a:rPr>
              <a:t>- From the 3-D scatterplot, there are a few clusters which can already be seen.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9"/>
        <p:cNvGrpSpPr/>
        <p:nvPr/>
      </p:nvGrpSpPr>
      <p:grpSpPr>
        <a:xfrm>
          <a:off x="0" y="0"/>
          <a:ext cx="0" cy="0"/>
          <a:chOff x="0" y="0"/>
          <a:chExt cx="0" cy="0"/>
        </a:xfrm>
      </p:grpSpPr>
      <p:sp>
        <p:nvSpPr>
          <p:cNvPr id="660" name="Google Shape;660;p36"/>
          <p:cNvSpPr txBox="1">
            <a:spLocks noGrp="1"/>
          </p:cNvSpPr>
          <p:nvPr>
            <p:ph type="title"/>
          </p:nvPr>
        </p:nvSpPr>
        <p:spPr>
          <a:xfrm>
            <a:off x="628670" y="136792"/>
            <a:ext cx="7886660" cy="4705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Data preparation + feature engineering</a:t>
            </a:r>
            <a:endParaRPr sz="2800" dirty="0"/>
          </a:p>
        </p:txBody>
      </p:sp>
      <p:sp>
        <p:nvSpPr>
          <p:cNvPr id="661" name="Google Shape;661;p36"/>
          <p:cNvSpPr txBox="1">
            <a:spLocks noGrp="1"/>
          </p:cNvSpPr>
          <p:nvPr>
            <p:ph type="body" idx="1"/>
          </p:nvPr>
        </p:nvSpPr>
        <p:spPr>
          <a:xfrm>
            <a:off x="628668" y="961854"/>
            <a:ext cx="7321151" cy="730468"/>
          </a:xfrm>
          <a:prstGeom prst="rect">
            <a:avLst/>
          </a:prstGeom>
        </p:spPr>
        <p:txBody>
          <a:bodyPr spcFirstLastPara="1" wrap="square" lIns="91425" tIns="91425" rIns="91425" bIns="91425" anchor="ctr" anchorCtr="0">
            <a:noAutofit/>
          </a:bodyPr>
          <a:lstStyle/>
          <a:p>
            <a:pPr marL="0" indent="0">
              <a:buNone/>
            </a:pPr>
            <a:r>
              <a:rPr lang="en-US" sz="1100" b="0" dirty="0">
                <a:solidFill>
                  <a:schemeClr val="tx1"/>
                </a:solidFill>
                <a:effectLst/>
                <a:latin typeface="Biome" panose="020B0503030204020804" pitchFamily="34" charset="0"/>
                <a:cs typeface="Biome" panose="020B0503030204020804" pitchFamily="34" charset="0"/>
              </a:rPr>
              <a:t>Given that there are categorical variables in the dataset, we shall perform one-hot encoding to transform them into numerical variables.</a:t>
            </a:r>
          </a:p>
          <a:p>
            <a:pPr marL="0" indent="0">
              <a:buNone/>
            </a:pPr>
            <a:endParaRPr lang="en-US" sz="1100" dirty="0">
              <a:solidFill>
                <a:schemeClr val="tx1"/>
              </a:solidFill>
              <a:latin typeface="Biome" panose="020B0503030204020804" pitchFamily="34" charset="0"/>
              <a:cs typeface="Biome" panose="020B0503030204020804" pitchFamily="34" charset="0"/>
            </a:endParaRPr>
          </a:p>
          <a:p>
            <a:pPr marL="0" indent="0">
              <a:buNone/>
            </a:pPr>
            <a:r>
              <a:rPr lang="en-US" sz="1100" b="0" dirty="0">
                <a:solidFill>
                  <a:schemeClr val="tx1"/>
                </a:solidFill>
                <a:effectLst/>
                <a:latin typeface="Biome" panose="020B0503030204020804" pitchFamily="34" charset="0"/>
                <a:cs typeface="Biome" panose="020B0503030204020804" pitchFamily="34" charset="0"/>
              </a:rPr>
              <a:t>We will also force the gender column to become dichotomous. By doing so, we force the data to be homogenous, avoiding undue influence.</a:t>
            </a:r>
          </a:p>
          <a:p>
            <a:pPr marL="0" indent="0">
              <a:buNone/>
            </a:pPr>
            <a:endParaRPr lang="en-US" sz="1100" b="0" dirty="0">
              <a:solidFill>
                <a:schemeClr val="tx1"/>
              </a:solidFill>
              <a:effectLst/>
              <a:latin typeface="Biome" panose="020B0503030204020804" pitchFamily="34" charset="0"/>
              <a:cs typeface="Biome" panose="020B0503030204020804" pitchFamily="34" charset="0"/>
            </a:endParaRPr>
          </a:p>
        </p:txBody>
      </p:sp>
      <p:sp>
        <p:nvSpPr>
          <p:cNvPr id="3" name="TextBox 2">
            <a:extLst>
              <a:ext uri="{FF2B5EF4-FFF2-40B4-BE49-F238E27FC236}">
                <a16:creationId xmlns:a16="http://schemas.microsoft.com/office/drawing/2014/main" id="{1354C9B1-61AE-C5C9-6252-4155A425D6D0}"/>
              </a:ext>
            </a:extLst>
          </p:cNvPr>
          <p:cNvSpPr txBox="1"/>
          <p:nvPr/>
        </p:nvSpPr>
        <p:spPr>
          <a:xfrm>
            <a:off x="628667" y="2401378"/>
            <a:ext cx="7321151" cy="430887"/>
          </a:xfrm>
          <a:prstGeom prst="rect">
            <a:avLst/>
          </a:prstGeom>
          <a:noFill/>
        </p:spPr>
        <p:txBody>
          <a:bodyPr wrap="square">
            <a:spAutoFit/>
          </a:bodyPr>
          <a:lstStyle/>
          <a:p>
            <a:r>
              <a:rPr lang="en-US" sz="1100" b="0" dirty="0">
                <a:solidFill>
                  <a:schemeClr val="tx1"/>
                </a:solidFill>
                <a:effectLst/>
                <a:latin typeface="Biome" panose="020B0503030204020804" pitchFamily="34" charset="0"/>
                <a:cs typeface="Biome" panose="020B0503030204020804" pitchFamily="34" charset="0"/>
              </a:rPr>
              <a:t>We will also scale the data given using </a:t>
            </a:r>
            <a:r>
              <a:rPr lang="en-US" sz="1100" b="0" dirty="0" err="1">
                <a:solidFill>
                  <a:schemeClr val="tx1"/>
                </a:solidFill>
                <a:effectLst/>
                <a:latin typeface="Biome" panose="020B0503030204020804" pitchFamily="34" charset="0"/>
                <a:cs typeface="Biome" panose="020B0503030204020804" pitchFamily="34" charset="0"/>
              </a:rPr>
              <a:t>StandardScaler</a:t>
            </a:r>
            <a:r>
              <a:rPr lang="en-US" sz="1100" b="0" dirty="0">
                <a:solidFill>
                  <a:schemeClr val="tx1"/>
                </a:solidFill>
                <a:effectLst/>
                <a:latin typeface="Biome" panose="020B0503030204020804" pitchFamily="34" charset="0"/>
                <a:cs typeface="Biome" panose="020B0503030204020804" pitchFamily="34" charset="0"/>
              </a:rPr>
              <a:t>,  so that the </a:t>
            </a:r>
            <a:r>
              <a:rPr lang="en-US" sz="1100" b="0" dirty="0" err="1">
                <a:solidFill>
                  <a:schemeClr val="tx1"/>
                </a:solidFill>
                <a:effectLst/>
                <a:latin typeface="Biome" panose="020B0503030204020804" pitchFamily="34" charset="0"/>
                <a:cs typeface="Biome" panose="020B0503030204020804" pitchFamily="34" charset="0"/>
              </a:rPr>
              <a:t>euclidean</a:t>
            </a:r>
            <a:r>
              <a:rPr lang="en-US" sz="1100" b="0" dirty="0">
                <a:solidFill>
                  <a:schemeClr val="tx1"/>
                </a:solidFill>
                <a:effectLst/>
                <a:latin typeface="Biome" panose="020B0503030204020804" pitchFamily="34" charset="0"/>
                <a:cs typeface="Biome" panose="020B0503030204020804" pitchFamily="34" charset="0"/>
              </a:rPr>
              <a:t> distances between points are calculated in a meaningful manner.</a:t>
            </a:r>
          </a:p>
        </p:txBody>
      </p:sp>
      <p:pic>
        <p:nvPicPr>
          <p:cNvPr id="9" name="Picture 8">
            <a:extLst>
              <a:ext uri="{FF2B5EF4-FFF2-40B4-BE49-F238E27FC236}">
                <a16:creationId xmlns:a16="http://schemas.microsoft.com/office/drawing/2014/main" id="{688E30AA-4BFD-6187-9806-86B555497E76}"/>
              </a:ext>
            </a:extLst>
          </p:cNvPr>
          <p:cNvPicPr>
            <a:picLocks noChangeAspect="1"/>
          </p:cNvPicPr>
          <p:nvPr/>
        </p:nvPicPr>
        <p:blipFill>
          <a:blip r:embed="rId4"/>
          <a:stretch>
            <a:fillRect/>
          </a:stretch>
        </p:blipFill>
        <p:spPr>
          <a:xfrm>
            <a:off x="628667" y="1781738"/>
            <a:ext cx="2831039" cy="528280"/>
          </a:xfrm>
          <a:prstGeom prst="rect">
            <a:avLst/>
          </a:prstGeom>
        </p:spPr>
      </p:pic>
      <p:pic>
        <p:nvPicPr>
          <p:cNvPr id="11" name="Picture 10">
            <a:extLst>
              <a:ext uri="{FF2B5EF4-FFF2-40B4-BE49-F238E27FC236}">
                <a16:creationId xmlns:a16="http://schemas.microsoft.com/office/drawing/2014/main" id="{026E36BE-385D-3195-6538-C4B24027AD88}"/>
              </a:ext>
            </a:extLst>
          </p:cNvPr>
          <p:cNvPicPr>
            <a:picLocks noChangeAspect="1"/>
          </p:cNvPicPr>
          <p:nvPr/>
        </p:nvPicPr>
        <p:blipFill>
          <a:blip r:embed="rId5"/>
          <a:stretch>
            <a:fillRect/>
          </a:stretch>
        </p:blipFill>
        <p:spPr>
          <a:xfrm>
            <a:off x="628667" y="2923625"/>
            <a:ext cx="2953870" cy="658199"/>
          </a:xfrm>
          <a:prstGeom prst="rect">
            <a:avLst/>
          </a:prstGeom>
        </p:spPr>
      </p:pic>
      <p:sp>
        <p:nvSpPr>
          <p:cNvPr id="12" name="TextBox 11">
            <a:extLst>
              <a:ext uri="{FF2B5EF4-FFF2-40B4-BE49-F238E27FC236}">
                <a16:creationId xmlns:a16="http://schemas.microsoft.com/office/drawing/2014/main" id="{D73079A6-34C5-1B7E-B54E-66FD55751D79}"/>
              </a:ext>
            </a:extLst>
          </p:cNvPr>
          <p:cNvSpPr txBox="1"/>
          <p:nvPr/>
        </p:nvSpPr>
        <p:spPr>
          <a:xfrm>
            <a:off x="628667" y="3673184"/>
            <a:ext cx="7206015" cy="1446550"/>
          </a:xfrm>
          <a:prstGeom prst="rect">
            <a:avLst/>
          </a:prstGeom>
          <a:noFill/>
        </p:spPr>
        <p:txBody>
          <a:bodyPr wrap="square" rtlCol="0">
            <a:spAutoFit/>
          </a:bodyPr>
          <a:lstStyle/>
          <a:p>
            <a:r>
              <a:rPr lang="en-US" sz="1100" dirty="0">
                <a:solidFill>
                  <a:schemeClr val="tx1"/>
                </a:solidFill>
                <a:latin typeface="Biome" panose="020B0503030204020804" pitchFamily="34" charset="0"/>
                <a:cs typeface="Biome" panose="020B0503030204020804" pitchFamily="34" charset="0"/>
              </a:rPr>
              <a:t>Another way that we can deal with</a:t>
            </a:r>
            <a:r>
              <a:rPr lang="en-US" sz="1100" b="0" dirty="0">
                <a:solidFill>
                  <a:schemeClr val="tx1"/>
                </a:solidFill>
                <a:effectLst/>
                <a:latin typeface="Biome" panose="020B0503030204020804" pitchFamily="34" charset="0"/>
                <a:cs typeface="Biome" panose="020B0503030204020804" pitchFamily="34" charset="0"/>
              </a:rPr>
              <a:t> the categorical feature, is to test combinations of features to see if the feature has a large impact on the quality of our clusters, by testing combinations of features, dropping 1 at a time.</a:t>
            </a:r>
            <a:r>
              <a:rPr lang="en-US" sz="1100" dirty="0">
                <a:solidFill>
                  <a:schemeClr val="tx1"/>
                </a:solidFill>
                <a:latin typeface="Biome" panose="020B0503030204020804" pitchFamily="34" charset="0"/>
                <a:cs typeface="Biome" panose="020B0503030204020804" pitchFamily="34" charset="0"/>
              </a:rPr>
              <a:t> To do this</a:t>
            </a:r>
            <a:r>
              <a:rPr lang="en-US" sz="1100" b="0" dirty="0">
                <a:solidFill>
                  <a:schemeClr val="tx1"/>
                </a:solidFill>
                <a:effectLst/>
                <a:latin typeface="Biome" panose="020B0503030204020804" pitchFamily="34" charset="0"/>
                <a:cs typeface="Biome" panose="020B0503030204020804" pitchFamily="34" charset="0"/>
              </a:rPr>
              <a:t>, we use k-means as a sample model to test the overall impact.</a:t>
            </a:r>
          </a:p>
          <a:p>
            <a:endParaRPr lang="en-US" sz="1100" dirty="0">
              <a:solidFill>
                <a:schemeClr val="tx1"/>
              </a:solidFill>
              <a:latin typeface="Biome" panose="020B0503030204020804" pitchFamily="34" charset="0"/>
              <a:cs typeface="Biome" panose="020B0503030204020804" pitchFamily="34" charset="0"/>
            </a:endParaRPr>
          </a:p>
          <a:p>
            <a:r>
              <a:rPr lang="en-US" sz="1100" b="0" dirty="0">
                <a:solidFill>
                  <a:schemeClr val="tx1"/>
                </a:solidFill>
                <a:effectLst/>
                <a:latin typeface="Biome" panose="020B0503030204020804" pitchFamily="34" charset="0"/>
                <a:cs typeface="Biome" panose="020B0503030204020804" pitchFamily="34" charset="0"/>
              </a:rPr>
              <a:t>When doing this, we see a minimal impact. To prevent critical loss of data, we keep the feature nonetheless.</a:t>
            </a:r>
          </a:p>
          <a:p>
            <a:endParaRPr lang="en-US" sz="1100" dirty="0">
              <a:solidFill>
                <a:schemeClr val="tx1"/>
              </a:solidFill>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1200963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34"/>
          <p:cNvSpPr txBox="1">
            <a:spLocks noGrp="1"/>
          </p:cNvSpPr>
          <p:nvPr>
            <p:ph type="title"/>
          </p:nvPr>
        </p:nvSpPr>
        <p:spPr>
          <a:xfrm>
            <a:off x="720000" y="288298"/>
            <a:ext cx="7704000" cy="4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Determining value of k </a:t>
            </a:r>
          </a:p>
        </p:txBody>
      </p:sp>
      <p:sp>
        <p:nvSpPr>
          <p:cNvPr id="470" name="Google Shape;470;p3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438150" indent="-285750" algn="l">
              <a:buFont typeface="Arial" panose="020B0604020202020204" pitchFamily="34" charset="0"/>
              <a:buChar char="•"/>
            </a:pPr>
            <a:r>
              <a:rPr lang="en-US" sz="1600" b="0" i="0" dirty="0">
                <a:solidFill>
                  <a:schemeClr val="tx1"/>
                </a:solidFill>
                <a:effectLst/>
                <a:latin typeface="Biome" panose="020B0503030204020804" pitchFamily="34" charset="0"/>
                <a:cs typeface="Biome" panose="020B0503030204020804" pitchFamily="34" charset="0"/>
              </a:rPr>
              <a:t>To help us determine the ideal value of K, we shall use the “elbow” method, as well as the Silhouette Coefficient. </a:t>
            </a:r>
          </a:p>
        </p:txBody>
      </p:sp>
      <p:cxnSp>
        <p:nvCxnSpPr>
          <p:cNvPr id="471" name="Google Shape;471;p34"/>
          <p:cNvCxnSpPr/>
          <p:nvPr/>
        </p:nvCxnSpPr>
        <p:spPr>
          <a:xfrm>
            <a:off x="694988" y="247648"/>
            <a:ext cx="0" cy="52740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88B0AA75-1B34-9C14-862E-0294D01EA63C}"/>
              </a:ext>
            </a:extLst>
          </p:cNvPr>
          <p:cNvPicPr>
            <a:picLocks noChangeAspect="1"/>
          </p:cNvPicPr>
          <p:nvPr/>
        </p:nvPicPr>
        <p:blipFill>
          <a:blip r:embed="rId4"/>
          <a:stretch>
            <a:fillRect/>
          </a:stretch>
        </p:blipFill>
        <p:spPr>
          <a:xfrm>
            <a:off x="774797" y="1830777"/>
            <a:ext cx="3434235" cy="1481945"/>
          </a:xfrm>
          <a:prstGeom prst="rect">
            <a:avLst/>
          </a:prstGeom>
        </p:spPr>
      </p:pic>
      <p:pic>
        <p:nvPicPr>
          <p:cNvPr id="5" name="Picture 4">
            <a:extLst>
              <a:ext uri="{FF2B5EF4-FFF2-40B4-BE49-F238E27FC236}">
                <a16:creationId xmlns:a16="http://schemas.microsoft.com/office/drawing/2014/main" id="{1BF0A686-97FF-DD1D-479F-344E4842533F}"/>
              </a:ext>
            </a:extLst>
          </p:cNvPr>
          <p:cNvPicPr>
            <a:picLocks noChangeAspect="1"/>
          </p:cNvPicPr>
          <p:nvPr/>
        </p:nvPicPr>
        <p:blipFill>
          <a:blip r:embed="rId5"/>
          <a:stretch>
            <a:fillRect/>
          </a:stretch>
        </p:blipFill>
        <p:spPr>
          <a:xfrm>
            <a:off x="4486149" y="2012491"/>
            <a:ext cx="4218101" cy="1118515"/>
          </a:xfrm>
          <a:prstGeom prst="rect">
            <a:avLst/>
          </a:prstGeom>
        </p:spPr>
      </p:pic>
      <p:sp>
        <p:nvSpPr>
          <p:cNvPr id="6" name="TextBox 5">
            <a:extLst>
              <a:ext uri="{FF2B5EF4-FFF2-40B4-BE49-F238E27FC236}">
                <a16:creationId xmlns:a16="http://schemas.microsoft.com/office/drawing/2014/main" id="{5831A0A0-9BD0-2608-A1AA-28B4233F8BF3}"/>
              </a:ext>
            </a:extLst>
          </p:cNvPr>
          <p:cNvSpPr txBox="1"/>
          <p:nvPr/>
        </p:nvSpPr>
        <p:spPr>
          <a:xfrm>
            <a:off x="774797" y="3511017"/>
            <a:ext cx="3120129" cy="1446550"/>
          </a:xfrm>
          <a:prstGeom prst="rect">
            <a:avLst/>
          </a:prstGeom>
          <a:noFill/>
        </p:spPr>
        <p:txBody>
          <a:bodyPr wrap="square" rtlCol="0">
            <a:spAutoFit/>
          </a:bodyPr>
          <a:lstStyle/>
          <a:p>
            <a:r>
              <a:rPr lang="en-US" sz="1100" dirty="0">
                <a:latin typeface="Biome" panose="020B0503030204020804" pitchFamily="34" charset="0"/>
                <a:cs typeface="Biome" panose="020B0503030204020804" pitchFamily="34" charset="0"/>
              </a:rPr>
              <a:t>Looking at the plot generated, we can see that the results from the inertia analysis are rather ambiguous, as there is no clear elbow, but, we can see that the highest silhouette value is obtained when k = 6, with a spike between 4 and 6. Thus, we use silhouette plots to help us see which value is best.</a:t>
            </a:r>
          </a:p>
        </p:txBody>
      </p:sp>
      <p:sp>
        <p:nvSpPr>
          <p:cNvPr id="7" name="TextBox 6">
            <a:extLst>
              <a:ext uri="{FF2B5EF4-FFF2-40B4-BE49-F238E27FC236}">
                <a16:creationId xmlns:a16="http://schemas.microsoft.com/office/drawing/2014/main" id="{20134655-0684-1B9D-0B5C-DD1D2AE7C9EE}"/>
              </a:ext>
            </a:extLst>
          </p:cNvPr>
          <p:cNvSpPr txBox="1"/>
          <p:nvPr/>
        </p:nvSpPr>
        <p:spPr>
          <a:xfrm>
            <a:off x="5081551" y="3595655"/>
            <a:ext cx="3287652" cy="1277273"/>
          </a:xfrm>
          <a:prstGeom prst="rect">
            <a:avLst/>
          </a:prstGeom>
          <a:noFill/>
        </p:spPr>
        <p:txBody>
          <a:bodyPr wrap="square" rtlCol="0">
            <a:spAutoFit/>
          </a:bodyPr>
          <a:lstStyle/>
          <a:p>
            <a:r>
              <a:rPr lang="en-US" sz="1100" b="0" dirty="0">
                <a:solidFill>
                  <a:schemeClr val="tx1"/>
                </a:solidFill>
                <a:effectLst/>
                <a:latin typeface="Biome" panose="020B0503030204020804" pitchFamily="34" charset="0"/>
                <a:cs typeface="Biome" panose="020B0503030204020804" pitchFamily="34" charset="0"/>
              </a:rPr>
              <a:t>Reading the silhouette plots generated, we can see that value to use is still 6. This is as there are no clusters which have a below-average silhouette score. In addition, the sizes of the silhouette plots are relatively uniform, with little fluctuations between each cluster. </a:t>
            </a:r>
          </a:p>
        </p:txBody>
      </p:sp>
    </p:spTree>
    <p:extLst>
      <p:ext uri="{BB962C8B-B14F-4D97-AF65-F5344CB8AC3E}">
        <p14:creationId xmlns:p14="http://schemas.microsoft.com/office/powerpoint/2010/main" val="389699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34"/>
          <p:cNvSpPr txBox="1">
            <a:spLocks noGrp="1"/>
          </p:cNvSpPr>
          <p:nvPr>
            <p:ph type="title"/>
          </p:nvPr>
        </p:nvSpPr>
        <p:spPr>
          <a:xfrm>
            <a:off x="720000" y="288298"/>
            <a:ext cx="7704000" cy="4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Initial clustering</a:t>
            </a:r>
          </a:p>
        </p:txBody>
      </p:sp>
      <p:sp>
        <p:nvSpPr>
          <p:cNvPr id="470" name="Google Shape;470;p34"/>
          <p:cNvSpPr txBox="1">
            <a:spLocks noGrp="1"/>
          </p:cNvSpPr>
          <p:nvPr>
            <p:ph type="body" idx="1"/>
          </p:nvPr>
        </p:nvSpPr>
        <p:spPr>
          <a:xfrm>
            <a:off x="694988" y="863550"/>
            <a:ext cx="7704000" cy="3416400"/>
          </a:xfrm>
          <a:prstGeom prst="rect">
            <a:avLst/>
          </a:prstGeom>
        </p:spPr>
        <p:txBody>
          <a:bodyPr spcFirstLastPara="1" wrap="square" lIns="91425" tIns="91425" rIns="91425" bIns="91425" anchor="t" anchorCtr="0">
            <a:noAutofit/>
          </a:bodyPr>
          <a:lstStyle/>
          <a:p>
            <a:pPr marL="438150" indent="-285750" algn="l">
              <a:buFont typeface="Arial" panose="020B0604020202020204" pitchFamily="34" charset="0"/>
              <a:buChar char="•"/>
            </a:pPr>
            <a:r>
              <a:rPr lang="en-US" sz="1600" b="0" i="0" dirty="0">
                <a:solidFill>
                  <a:schemeClr val="tx1"/>
                </a:solidFill>
                <a:effectLst/>
                <a:latin typeface="Biome" panose="020B0503030204020804" pitchFamily="34" charset="0"/>
                <a:cs typeface="Biome" panose="020B0503030204020804" pitchFamily="34" charset="0"/>
              </a:rPr>
              <a:t>To st</a:t>
            </a:r>
            <a:r>
              <a:rPr lang="en-US" sz="1600" dirty="0">
                <a:solidFill>
                  <a:schemeClr val="tx1"/>
                </a:solidFill>
                <a:latin typeface="Biome" panose="020B0503030204020804" pitchFamily="34" charset="0"/>
                <a:cs typeface="Biome" panose="020B0503030204020804" pitchFamily="34" charset="0"/>
              </a:rPr>
              <a:t>art clustering, we first determine a few scoring metrics, as well as models to use. </a:t>
            </a:r>
          </a:p>
          <a:p>
            <a:pPr marL="438150" indent="-285750" algn="l">
              <a:buFont typeface="Arial" panose="020B0604020202020204" pitchFamily="34" charset="0"/>
              <a:buChar char="•"/>
            </a:pPr>
            <a:r>
              <a:rPr lang="en-US" sz="1600" b="0" i="0" dirty="0">
                <a:solidFill>
                  <a:schemeClr val="tx1"/>
                </a:solidFill>
                <a:effectLst/>
                <a:latin typeface="Biome" panose="020B0503030204020804" pitchFamily="34" charset="0"/>
                <a:cs typeface="Biome" panose="020B0503030204020804" pitchFamily="34" charset="0"/>
              </a:rPr>
              <a:t>From there, we pick the few best performing model</a:t>
            </a:r>
            <a:r>
              <a:rPr lang="en-US" sz="1600" dirty="0">
                <a:solidFill>
                  <a:schemeClr val="tx1"/>
                </a:solidFill>
                <a:latin typeface="Biome" panose="020B0503030204020804" pitchFamily="34" charset="0"/>
                <a:cs typeface="Biome" panose="020B0503030204020804" pitchFamily="34" charset="0"/>
              </a:rPr>
              <a:t>s, and </a:t>
            </a:r>
            <a:r>
              <a:rPr lang="en-US" sz="1600" dirty="0" err="1">
                <a:solidFill>
                  <a:schemeClr val="tx1"/>
                </a:solidFill>
                <a:latin typeface="Biome" panose="020B0503030204020804" pitchFamily="34" charset="0"/>
                <a:cs typeface="Biome" panose="020B0503030204020804" pitchFamily="34" charset="0"/>
              </a:rPr>
              <a:t>hypertune</a:t>
            </a:r>
            <a:r>
              <a:rPr lang="en-US" sz="1600" dirty="0">
                <a:solidFill>
                  <a:schemeClr val="tx1"/>
                </a:solidFill>
                <a:latin typeface="Biome" panose="020B0503030204020804" pitchFamily="34" charset="0"/>
                <a:cs typeface="Biome" panose="020B0503030204020804" pitchFamily="34" charset="0"/>
              </a:rPr>
              <a:t>  them to achieve the best results.</a:t>
            </a:r>
            <a:endParaRPr lang="en-US" sz="1600" b="0" i="0" dirty="0">
              <a:solidFill>
                <a:schemeClr val="tx1"/>
              </a:solidFill>
              <a:effectLst/>
              <a:latin typeface="Biome" panose="020B0503030204020804" pitchFamily="34" charset="0"/>
              <a:cs typeface="Biome" panose="020B0503030204020804" pitchFamily="34" charset="0"/>
            </a:endParaRPr>
          </a:p>
          <a:p>
            <a:pPr marL="438150" indent="-285750" algn="l">
              <a:buFont typeface="Arial" panose="020B0604020202020204" pitchFamily="34" charset="0"/>
              <a:buChar char="•"/>
            </a:pPr>
            <a:r>
              <a:rPr lang="en-US" sz="1600" b="0" i="0" dirty="0">
                <a:solidFill>
                  <a:schemeClr val="tx1"/>
                </a:solidFill>
                <a:effectLst/>
                <a:latin typeface="Biome" panose="020B0503030204020804" pitchFamily="34" charset="0"/>
                <a:cs typeface="Biome" panose="020B0503030204020804" pitchFamily="34" charset="0"/>
              </a:rPr>
              <a:t>To help pick the best models, we use the Silhouette Coefficient and </a:t>
            </a:r>
            <a:r>
              <a:rPr lang="en-US" sz="1600" b="0" i="0" dirty="0" err="1">
                <a:solidFill>
                  <a:schemeClr val="tx1"/>
                </a:solidFill>
                <a:effectLst/>
                <a:latin typeface="Biome" panose="020B0503030204020804" pitchFamily="34" charset="0"/>
                <a:cs typeface="Biome" panose="020B0503030204020804" pitchFamily="34" charset="0"/>
              </a:rPr>
              <a:t>Calinski-Harabasz</a:t>
            </a:r>
            <a:r>
              <a:rPr lang="en-US" sz="1600" b="0" i="0" dirty="0">
                <a:solidFill>
                  <a:schemeClr val="tx1"/>
                </a:solidFill>
                <a:effectLst/>
                <a:latin typeface="Biome" panose="020B0503030204020804" pitchFamily="34" charset="0"/>
                <a:cs typeface="Biome" panose="020B0503030204020804" pitchFamily="34" charset="0"/>
              </a:rPr>
              <a:t> scoring indexes.</a:t>
            </a:r>
          </a:p>
        </p:txBody>
      </p:sp>
      <p:cxnSp>
        <p:nvCxnSpPr>
          <p:cNvPr id="471" name="Google Shape;471;p34"/>
          <p:cNvCxnSpPr/>
          <p:nvPr/>
        </p:nvCxnSpPr>
        <p:spPr>
          <a:xfrm>
            <a:off x="694988" y="247648"/>
            <a:ext cx="0" cy="52740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6851F20E-54B4-CD1E-D3D1-1D3A3E9445A8}"/>
              </a:ext>
            </a:extLst>
          </p:cNvPr>
          <p:cNvPicPr>
            <a:picLocks noChangeAspect="1"/>
          </p:cNvPicPr>
          <p:nvPr/>
        </p:nvPicPr>
        <p:blipFill>
          <a:blip r:embed="rId4"/>
          <a:stretch>
            <a:fillRect/>
          </a:stretch>
        </p:blipFill>
        <p:spPr>
          <a:xfrm>
            <a:off x="925772" y="2571750"/>
            <a:ext cx="3736608" cy="2113721"/>
          </a:xfrm>
          <a:prstGeom prst="rect">
            <a:avLst/>
          </a:prstGeom>
        </p:spPr>
      </p:pic>
      <p:sp>
        <p:nvSpPr>
          <p:cNvPr id="4" name="TextBox 3">
            <a:extLst>
              <a:ext uri="{FF2B5EF4-FFF2-40B4-BE49-F238E27FC236}">
                <a16:creationId xmlns:a16="http://schemas.microsoft.com/office/drawing/2014/main" id="{BD1F11DF-3D46-C531-068A-C491196C1B8C}"/>
              </a:ext>
            </a:extLst>
          </p:cNvPr>
          <p:cNvSpPr txBox="1"/>
          <p:nvPr/>
        </p:nvSpPr>
        <p:spPr>
          <a:xfrm>
            <a:off x="5046650" y="2562267"/>
            <a:ext cx="3736608" cy="2292935"/>
          </a:xfrm>
          <a:prstGeom prst="rect">
            <a:avLst/>
          </a:prstGeom>
          <a:noFill/>
        </p:spPr>
        <p:txBody>
          <a:bodyPr wrap="square" rtlCol="0">
            <a:spAutoFit/>
          </a:bodyPr>
          <a:lstStyle/>
          <a:p>
            <a:pPr algn="l"/>
            <a:r>
              <a:rPr lang="en-US" sz="1100" b="0" i="0" dirty="0">
                <a:effectLst/>
                <a:latin typeface="Biome" panose="020B0503030204020804" pitchFamily="34" charset="0"/>
                <a:cs typeface="Biome" panose="020B0503030204020804" pitchFamily="34" charset="0"/>
              </a:rPr>
              <a:t>From the graphs, we can see that the K-Means model, as well as the Bisecting K-Means model performs quite well, as both of them have a high Silhouette score, from 0.42 to 0.44, as well as a high </a:t>
            </a:r>
            <a:r>
              <a:rPr lang="en-US" sz="1100" b="0" i="0" dirty="0" err="1">
                <a:effectLst/>
                <a:latin typeface="Biome" panose="020B0503030204020804" pitchFamily="34" charset="0"/>
                <a:cs typeface="Biome" panose="020B0503030204020804" pitchFamily="34" charset="0"/>
              </a:rPr>
              <a:t>Calinzki-Harabasz</a:t>
            </a:r>
            <a:r>
              <a:rPr lang="en-US" sz="1100" b="0" i="0" dirty="0">
                <a:effectLst/>
                <a:latin typeface="Biome" panose="020B0503030204020804" pitchFamily="34" charset="0"/>
                <a:cs typeface="Biome" panose="020B0503030204020804" pitchFamily="34" charset="0"/>
              </a:rPr>
              <a:t> Index score, ranging from 131 to 164.</a:t>
            </a:r>
          </a:p>
          <a:p>
            <a:pPr algn="l"/>
            <a:r>
              <a:rPr lang="en-US" sz="1100" b="0" i="0" dirty="0">
                <a:effectLst/>
                <a:latin typeface="Biome" panose="020B0503030204020804" pitchFamily="34" charset="0"/>
                <a:cs typeface="Biome" panose="020B0503030204020804" pitchFamily="34" charset="0"/>
              </a:rPr>
              <a:t>From the high score on the </a:t>
            </a:r>
            <a:r>
              <a:rPr lang="en-US" sz="1100" b="0" i="0" dirty="0" err="1">
                <a:effectLst/>
                <a:latin typeface="Biome" panose="020B0503030204020804" pitchFamily="34" charset="0"/>
                <a:cs typeface="Biome" panose="020B0503030204020804" pitchFamily="34" charset="0"/>
              </a:rPr>
              <a:t>Calinzki-Harabasz</a:t>
            </a:r>
            <a:r>
              <a:rPr lang="en-US" sz="1100" b="0" i="0" dirty="0">
                <a:effectLst/>
                <a:latin typeface="Biome" panose="020B0503030204020804" pitchFamily="34" charset="0"/>
                <a:cs typeface="Biome" panose="020B0503030204020804" pitchFamily="34" charset="0"/>
              </a:rPr>
              <a:t> Index, we can see that the clusters for the two selected models are already quite well defined, with very little overlapping compared to models like DBSCAN and GMM. However, we shall try to further tune and improve on these models to yield better clusters.</a:t>
            </a:r>
          </a:p>
        </p:txBody>
      </p:sp>
    </p:spTree>
    <p:extLst>
      <p:ext uri="{BB962C8B-B14F-4D97-AF65-F5344CB8AC3E}">
        <p14:creationId xmlns:p14="http://schemas.microsoft.com/office/powerpoint/2010/main" val="1193862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34"/>
          <p:cNvSpPr txBox="1">
            <a:spLocks noGrp="1"/>
          </p:cNvSpPr>
          <p:nvPr>
            <p:ph type="title"/>
          </p:nvPr>
        </p:nvSpPr>
        <p:spPr>
          <a:xfrm>
            <a:off x="720000" y="288298"/>
            <a:ext cx="7704000" cy="4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Hypertuning</a:t>
            </a:r>
            <a:endParaRPr lang="en-US" dirty="0"/>
          </a:p>
        </p:txBody>
      </p:sp>
      <p:sp>
        <p:nvSpPr>
          <p:cNvPr id="470" name="Google Shape;470;p34"/>
          <p:cNvSpPr txBox="1">
            <a:spLocks noGrp="1"/>
          </p:cNvSpPr>
          <p:nvPr>
            <p:ph type="body" idx="1"/>
          </p:nvPr>
        </p:nvSpPr>
        <p:spPr>
          <a:xfrm>
            <a:off x="694988" y="863550"/>
            <a:ext cx="7704000" cy="3416400"/>
          </a:xfrm>
          <a:prstGeom prst="rect">
            <a:avLst/>
          </a:prstGeom>
        </p:spPr>
        <p:txBody>
          <a:bodyPr spcFirstLastPara="1" wrap="square" lIns="91425" tIns="91425" rIns="91425" bIns="91425" anchor="t" anchorCtr="0">
            <a:noAutofit/>
          </a:bodyPr>
          <a:lstStyle/>
          <a:p>
            <a:pPr marL="438150" indent="-285750" algn="l">
              <a:buFont typeface="Arial" panose="020B0604020202020204" pitchFamily="34" charset="0"/>
              <a:buChar char="•"/>
            </a:pPr>
            <a:r>
              <a:rPr lang="en-US" sz="1600" b="0" i="0" dirty="0">
                <a:solidFill>
                  <a:schemeClr val="tx1"/>
                </a:solidFill>
                <a:effectLst/>
                <a:latin typeface="Biome" panose="020B0503030204020804" pitchFamily="34" charset="0"/>
                <a:cs typeface="Biome" panose="020B0503030204020804" pitchFamily="34" charset="0"/>
              </a:rPr>
              <a:t>We </a:t>
            </a:r>
            <a:r>
              <a:rPr lang="en-US" sz="1600" b="0" i="0" dirty="0" err="1">
                <a:solidFill>
                  <a:schemeClr val="tx1"/>
                </a:solidFill>
                <a:effectLst/>
                <a:latin typeface="Biome" panose="020B0503030204020804" pitchFamily="34" charset="0"/>
                <a:cs typeface="Biome" panose="020B0503030204020804" pitchFamily="34" charset="0"/>
              </a:rPr>
              <a:t>hypertune</a:t>
            </a:r>
            <a:r>
              <a:rPr lang="en-US" sz="1600" b="0" i="0" dirty="0">
                <a:solidFill>
                  <a:schemeClr val="tx1"/>
                </a:solidFill>
                <a:effectLst/>
                <a:latin typeface="Biome" panose="020B0503030204020804" pitchFamily="34" charset="0"/>
                <a:cs typeface="Biome" panose="020B0503030204020804" pitchFamily="34" charset="0"/>
              </a:rPr>
              <a:t> the models using </a:t>
            </a:r>
            <a:r>
              <a:rPr lang="en-US" sz="1600" b="0" i="0" dirty="0" err="1">
                <a:solidFill>
                  <a:schemeClr val="tx1"/>
                </a:solidFill>
                <a:effectLst/>
                <a:latin typeface="Biome" panose="020B0503030204020804" pitchFamily="34" charset="0"/>
                <a:cs typeface="Biome" panose="020B0503030204020804" pitchFamily="34" charset="0"/>
              </a:rPr>
              <a:t>GridSearchCV</a:t>
            </a:r>
            <a:r>
              <a:rPr lang="en-US" sz="1600" dirty="0">
                <a:solidFill>
                  <a:schemeClr val="tx1"/>
                </a:solidFill>
                <a:latin typeface="Biome" panose="020B0503030204020804" pitchFamily="34" charset="0"/>
                <a:cs typeface="Biome" panose="020B0503030204020804" pitchFamily="34" charset="0"/>
              </a:rPr>
              <a:t>.</a:t>
            </a:r>
            <a:endParaRPr lang="en-US" sz="1600" b="0" i="0" dirty="0">
              <a:solidFill>
                <a:schemeClr val="tx1"/>
              </a:solidFill>
              <a:effectLst/>
              <a:latin typeface="Biome" panose="020B0503030204020804" pitchFamily="34" charset="0"/>
              <a:cs typeface="Biome" panose="020B0503030204020804" pitchFamily="34" charset="0"/>
            </a:endParaRPr>
          </a:p>
        </p:txBody>
      </p:sp>
      <p:cxnSp>
        <p:nvCxnSpPr>
          <p:cNvPr id="471" name="Google Shape;471;p34"/>
          <p:cNvCxnSpPr/>
          <p:nvPr/>
        </p:nvCxnSpPr>
        <p:spPr>
          <a:xfrm>
            <a:off x="694988" y="247648"/>
            <a:ext cx="0" cy="527400"/>
          </a:xfrm>
          <a:prstGeom prst="straightConnector1">
            <a:avLst/>
          </a:prstGeom>
          <a:noFill/>
          <a:ln w="1905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1D2FEAA3-3F4B-8CB1-E596-C5000F353E72}"/>
              </a:ext>
            </a:extLst>
          </p:cNvPr>
          <p:cNvPicPr>
            <a:picLocks noChangeAspect="1"/>
          </p:cNvPicPr>
          <p:nvPr/>
        </p:nvPicPr>
        <p:blipFill>
          <a:blip r:embed="rId4"/>
          <a:stretch>
            <a:fillRect/>
          </a:stretch>
        </p:blipFill>
        <p:spPr>
          <a:xfrm>
            <a:off x="893459" y="1361081"/>
            <a:ext cx="6226296" cy="1210669"/>
          </a:xfrm>
          <a:prstGeom prst="rect">
            <a:avLst/>
          </a:prstGeom>
        </p:spPr>
      </p:pic>
      <p:sp>
        <p:nvSpPr>
          <p:cNvPr id="6" name="TextBox 5">
            <a:extLst>
              <a:ext uri="{FF2B5EF4-FFF2-40B4-BE49-F238E27FC236}">
                <a16:creationId xmlns:a16="http://schemas.microsoft.com/office/drawing/2014/main" id="{F6A01303-023B-D05C-747B-815AED8DF99B}"/>
              </a:ext>
            </a:extLst>
          </p:cNvPr>
          <p:cNvSpPr txBox="1"/>
          <p:nvPr/>
        </p:nvSpPr>
        <p:spPr>
          <a:xfrm>
            <a:off x="893459" y="2750180"/>
            <a:ext cx="7357081" cy="738664"/>
          </a:xfrm>
          <a:prstGeom prst="rect">
            <a:avLst/>
          </a:prstGeom>
          <a:noFill/>
        </p:spPr>
        <p:txBody>
          <a:bodyPr wrap="square" rtlCol="0">
            <a:spAutoFit/>
          </a:bodyPr>
          <a:lstStyle/>
          <a:p>
            <a:r>
              <a:rPr lang="en-US" b="0" dirty="0">
                <a:solidFill>
                  <a:schemeClr val="tx1"/>
                </a:solidFill>
                <a:effectLst/>
                <a:latin typeface="Biome" panose="020B0503030204020804" pitchFamily="34" charset="0"/>
                <a:cs typeface="Biome" panose="020B0503030204020804" pitchFamily="34" charset="0"/>
              </a:rPr>
              <a:t>However, we saw no improvement when we </a:t>
            </a:r>
            <a:r>
              <a:rPr lang="en-US" b="0" dirty="0" err="1">
                <a:solidFill>
                  <a:schemeClr val="tx1"/>
                </a:solidFill>
                <a:effectLst/>
                <a:latin typeface="Biome" panose="020B0503030204020804" pitchFamily="34" charset="0"/>
                <a:cs typeface="Biome" panose="020B0503030204020804" pitchFamily="34" charset="0"/>
              </a:rPr>
              <a:t>hypertuned</a:t>
            </a:r>
            <a:r>
              <a:rPr lang="en-US" b="0" dirty="0">
                <a:solidFill>
                  <a:schemeClr val="tx1"/>
                </a:solidFill>
                <a:effectLst/>
                <a:latin typeface="Biome" panose="020B0503030204020804" pitchFamily="34" charset="0"/>
                <a:cs typeface="Biome" panose="020B0503030204020804" pitchFamily="34" charset="0"/>
              </a:rPr>
              <a:t> the models. Hence, we shall use the initial 6-cluster K-Means model as the final model, as it gave the highest silhouette score, and did the best on the </a:t>
            </a:r>
            <a:r>
              <a:rPr lang="en-US" b="0" dirty="0" err="1">
                <a:solidFill>
                  <a:schemeClr val="tx1"/>
                </a:solidFill>
                <a:effectLst/>
                <a:latin typeface="Biome" panose="020B0503030204020804" pitchFamily="34" charset="0"/>
                <a:cs typeface="Biome" panose="020B0503030204020804" pitchFamily="34" charset="0"/>
              </a:rPr>
              <a:t>Calinzki-Harabasz</a:t>
            </a:r>
            <a:r>
              <a:rPr lang="en-US" b="0" dirty="0">
                <a:solidFill>
                  <a:schemeClr val="tx1"/>
                </a:solidFill>
                <a:effectLst/>
                <a:latin typeface="Biome" panose="020B0503030204020804" pitchFamily="34" charset="0"/>
                <a:cs typeface="Biome" panose="020B0503030204020804" pitchFamily="34" charset="0"/>
              </a:rPr>
              <a:t> Index.</a:t>
            </a:r>
          </a:p>
        </p:txBody>
      </p:sp>
    </p:spTree>
    <p:extLst>
      <p:ext uri="{BB962C8B-B14F-4D97-AF65-F5344CB8AC3E}">
        <p14:creationId xmlns:p14="http://schemas.microsoft.com/office/powerpoint/2010/main" val="365421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34"/>
          <p:cNvSpPr txBox="1">
            <a:spLocks noGrp="1"/>
          </p:cNvSpPr>
          <p:nvPr>
            <p:ph type="title"/>
          </p:nvPr>
        </p:nvSpPr>
        <p:spPr>
          <a:xfrm>
            <a:off x="720000" y="288298"/>
            <a:ext cx="7704000" cy="4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Cluster interpretation (PART 1)</a:t>
            </a:r>
          </a:p>
        </p:txBody>
      </p:sp>
      <p:sp>
        <p:nvSpPr>
          <p:cNvPr id="470" name="Google Shape;470;p34"/>
          <p:cNvSpPr txBox="1">
            <a:spLocks noGrp="1"/>
          </p:cNvSpPr>
          <p:nvPr>
            <p:ph type="body" idx="1"/>
          </p:nvPr>
        </p:nvSpPr>
        <p:spPr>
          <a:xfrm>
            <a:off x="694988" y="863550"/>
            <a:ext cx="7704000" cy="3416400"/>
          </a:xfrm>
          <a:prstGeom prst="rect">
            <a:avLst/>
          </a:prstGeom>
        </p:spPr>
        <p:txBody>
          <a:bodyPr spcFirstLastPara="1" wrap="square" lIns="91425" tIns="91425" rIns="91425" bIns="91425" anchor="t" anchorCtr="0">
            <a:noAutofit/>
          </a:bodyPr>
          <a:lstStyle/>
          <a:p>
            <a:pPr marL="438150" indent="-285750" algn="l">
              <a:buFont typeface="Arial" panose="020B0604020202020204" pitchFamily="34" charset="0"/>
              <a:buChar char="•"/>
            </a:pPr>
            <a:r>
              <a:rPr lang="en-US" sz="1600" b="0" i="0" dirty="0">
                <a:solidFill>
                  <a:schemeClr val="tx1"/>
                </a:solidFill>
                <a:effectLst/>
                <a:latin typeface="Biome" panose="020B0503030204020804" pitchFamily="34" charset="0"/>
                <a:cs typeface="Biome" panose="020B0503030204020804" pitchFamily="34" charset="0"/>
              </a:rPr>
              <a:t>Now that we have selected the models to use, we can interpret the clusters generated. We generate a few graphs, as well as make use of a </a:t>
            </a:r>
            <a:r>
              <a:rPr lang="en-US" sz="1600" b="0" i="0" dirty="0" err="1">
                <a:solidFill>
                  <a:schemeClr val="tx1"/>
                </a:solidFill>
                <a:effectLst/>
                <a:latin typeface="Biome" panose="020B0503030204020804" pitchFamily="34" charset="0"/>
                <a:cs typeface="Biome" panose="020B0503030204020804" pitchFamily="34" charset="0"/>
              </a:rPr>
              <a:t>DecisionTreeClassifier</a:t>
            </a:r>
            <a:r>
              <a:rPr lang="en-US" sz="1600" b="0" i="0" dirty="0">
                <a:solidFill>
                  <a:schemeClr val="tx1"/>
                </a:solidFill>
                <a:effectLst/>
                <a:latin typeface="Biome" panose="020B0503030204020804" pitchFamily="34" charset="0"/>
                <a:cs typeface="Biome" panose="020B0503030204020804" pitchFamily="34" charset="0"/>
              </a:rPr>
              <a:t> model as a surrogate, to help us gain insights into the decisions made.</a:t>
            </a:r>
          </a:p>
        </p:txBody>
      </p:sp>
      <p:cxnSp>
        <p:nvCxnSpPr>
          <p:cNvPr id="471" name="Google Shape;471;p34"/>
          <p:cNvCxnSpPr/>
          <p:nvPr/>
        </p:nvCxnSpPr>
        <p:spPr>
          <a:xfrm>
            <a:off x="694988" y="247648"/>
            <a:ext cx="0" cy="527400"/>
          </a:xfrm>
          <a:prstGeom prst="straightConnector1">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90414367-4E3D-1053-2ADF-663EA35ECF6A}"/>
              </a:ext>
            </a:extLst>
          </p:cNvPr>
          <p:cNvPicPr>
            <a:picLocks noChangeAspect="1"/>
          </p:cNvPicPr>
          <p:nvPr/>
        </p:nvPicPr>
        <p:blipFill>
          <a:blip r:embed="rId4"/>
          <a:stretch>
            <a:fillRect/>
          </a:stretch>
        </p:blipFill>
        <p:spPr>
          <a:xfrm>
            <a:off x="1704322" y="1967165"/>
            <a:ext cx="2620465" cy="1209170"/>
          </a:xfrm>
          <a:prstGeom prst="rect">
            <a:avLst/>
          </a:prstGeom>
        </p:spPr>
      </p:pic>
      <p:pic>
        <p:nvPicPr>
          <p:cNvPr id="7" name="Picture 6">
            <a:extLst>
              <a:ext uri="{FF2B5EF4-FFF2-40B4-BE49-F238E27FC236}">
                <a16:creationId xmlns:a16="http://schemas.microsoft.com/office/drawing/2014/main" id="{343E80C4-90EA-F02A-285E-F39FFEB18514}"/>
              </a:ext>
            </a:extLst>
          </p:cNvPr>
          <p:cNvPicPr>
            <a:picLocks noChangeAspect="1"/>
          </p:cNvPicPr>
          <p:nvPr/>
        </p:nvPicPr>
        <p:blipFill>
          <a:blip r:embed="rId5"/>
          <a:stretch>
            <a:fillRect/>
          </a:stretch>
        </p:blipFill>
        <p:spPr>
          <a:xfrm>
            <a:off x="2243539" y="3320210"/>
            <a:ext cx="5151351" cy="1666813"/>
          </a:xfrm>
          <a:prstGeom prst="rect">
            <a:avLst/>
          </a:prstGeom>
        </p:spPr>
      </p:pic>
      <p:pic>
        <p:nvPicPr>
          <p:cNvPr id="9" name="Picture 8">
            <a:extLst>
              <a:ext uri="{FF2B5EF4-FFF2-40B4-BE49-F238E27FC236}">
                <a16:creationId xmlns:a16="http://schemas.microsoft.com/office/drawing/2014/main" id="{6DE3CB54-568A-0E67-901E-69BB099B97E3}"/>
              </a:ext>
            </a:extLst>
          </p:cNvPr>
          <p:cNvPicPr>
            <a:picLocks noChangeAspect="1"/>
          </p:cNvPicPr>
          <p:nvPr/>
        </p:nvPicPr>
        <p:blipFill>
          <a:blip r:embed="rId6"/>
          <a:stretch>
            <a:fillRect/>
          </a:stretch>
        </p:blipFill>
        <p:spPr>
          <a:xfrm>
            <a:off x="5019662" y="1898340"/>
            <a:ext cx="2684450" cy="1276971"/>
          </a:xfrm>
          <a:prstGeom prst="rect">
            <a:avLst/>
          </a:prstGeom>
        </p:spPr>
      </p:pic>
    </p:spTree>
    <p:extLst>
      <p:ext uri="{BB962C8B-B14F-4D97-AF65-F5344CB8AC3E}">
        <p14:creationId xmlns:p14="http://schemas.microsoft.com/office/powerpoint/2010/main" val="97603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34"/>
          <p:cNvSpPr txBox="1">
            <a:spLocks noGrp="1"/>
          </p:cNvSpPr>
          <p:nvPr>
            <p:ph type="title"/>
          </p:nvPr>
        </p:nvSpPr>
        <p:spPr>
          <a:xfrm>
            <a:off x="720000" y="288298"/>
            <a:ext cx="7704000" cy="4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Cluster INTERPRETATION (PART 2)</a:t>
            </a:r>
          </a:p>
        </p:txBody>
      </p:sp>
      <p:sp>
        <p:nvSpPr>
          <p:cNvPr id="470" name="Google Shape;470;p34"/>
          <p:cNvSpPr txBox="1">
            <a:spLocks noGrp="1"/>
          </p:cNvSpPr>
          <p:nvPr>
            <p:ph type="body" idx="1"/>
          </p:nvPr>
        </p:nvSpPr>
        <p:spPr>
          <a:xfrm>
            <a:off x="691960" y="2493637"/>
            <a:ext cx="7704000" cy="2296146"/>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b="0" i="0" dirty="0">
                <a:solidFill>
                  <a:schemeClr val="tx1"/>
                </a:solidFill>
                <a:effectLst/>
                <a:latin typeface="Biome" panose="020B0503030204020804" pitchFamily="34" charset="0"/>
                <a:cs typeface="Biome" panose="020B0503030204020804" pitchFamily="34" charset="0"/>
              </a:rPr>
              <a:t>Cluster 1 (Good Financial Management): This cluster contains individuals who are spread over a wide age group, but earn a relatively low amount. They are likely to be consistent spenders, given that they are more likely to spend within their means</a:t>
            </a:r>
          </a:p>
          <a:p>
            <a:pPr algn="l">
              <a:buFont typeface="Arial" panose="020B0604020202020204" pitchFamily="34" charset="0"/>
              <a:buChar char="•"/>
            </a:pPr>
            <a:r>
              <a:rPr lang="en-US" sz="1100" b="0" i="0" dirty="0">
                <a:solidFill>
                  <a:schemeClr val="tx1"/>
                </a:solidFill>
                <a:effectLst/>
                <a:latin typeface="Biome" panose="020B0503030204020804" pitchFamily="34" charset="0"/>
                <a:cs typeface="Biome" panose="020B0503030204020804" pitchFamily="34" charset="0"/>
              </a:rPr>
              <a:t>Cluster 2 (High-flying Individuals): This cluster contains individuals who are middle aged and earn more compared to the rest of the customers. They are likely to be a major source of revenue for the mall.</a:t>
            </a:r>
          </a:p>
          <a:p>
            <a:pPr algn="l">
              <a:buFont typeface="Arial" panose="020B0604020202020204" pitchFamily="34" charset="0"/>
              <a:buChar char="•"/>
            </a:pPr>
            <a:r>
              <a:rPr lang="en-US" sz="1100" b="0" i="0" dirty="0">
                <a:solidFill>
                  <a:schemeClr val="tx1"/>
                </a:solidFill>
                <a:effectLst/>
                <a:latin typeface="Biome" panose="020B0503030204020804" pitchFamily="34" charset="0"/>
                <a:cs typeface="Biome" panose="020B0503030204020804" pitchFamily="34" charset="0"/>
              </a:rPr>
              <a:t>Cluster 3 (Savvy Shoppers): This cluster contains individuals who have a high income but spend relatively little. The mall's management can look into enticing this cluster of individuals to spend more.</a:t>
            </a:r>
          </a:p>
          <a:p>
            <a:pPr algn="l">
              <a:buFont typeface="Arial" panose="020B0604020202020204" pitchFamily="34" charset="0"/>
              <a:buChar char="•"/>
            </a:pPr>
            <a:r>
              <a:rPr lang="en-US" sz="1100" b="0" i="0" dirty="0">
                <a:solidFill>
                  <a:schemeClr val="tx1"/>
                </a:solidFill>
                <a:effectLst/>
                <a:latin typeface="Biome" panose="020B0503030204020804" pitchFamily="34" charset="0"/>
                <a:cs typeface="Biome" panose="020B0503030204020804" pitchFamily="34" charset="0"/>
              </a:rPr>
              <a:t>Cluster 4 (Modest Spenders): This cluster is made up of young, middle-income, mostly female consumers who spend a moderate amount of money. They are likely to spend a moderate amount of money and spend within their means.</a:t>
            </a:r>
          </a:p>
          <a:p>
            <a:pPr algn="l">
              <a:buFont typeface="Arial" panose="020B0604020202020204" pitchFamily="34" charset="0"/>
              <a:buChar char="•"/>
            </a:pPr>
            <a:r>
              <a:rPr lang="en-US" sz="1100" b="0" i="0" dirty="0">
                <a:solidFill>
                  <a:schemeClr val="tx1"/>
                </a:solidFill>
                <a:effectLst/>
                <a:latin typeface="Biome" panose="020B0503030204020804" pitchFamily="34" charset="0"/>
                <a:cs typeface="Biome" panose="020B0503030204020804" pitchFamily="34" charset="0"/>
              </a:rPr>
              <a:t>Cluster 5 (Older, middle-income consumers): This cluster is made up of people who are older than most and earn more than the dataset average. They are likely to be average spenders and make up the bread and butter of the mall.</a:t>
            </a:r>
          </a:p>
        </p:txBody>
      </p:sp>
      <p:cxnSp>
        <p:nvCxnSpPr>
          <p:cNvPr id="471" name="Google Shape;471;p34"/>
          <p:cNvCxnSpPr/>
          <p:nvPr/>
        </p:nvCxnSpPr>
        <p:spPr>
          <a:xfrm>
            <a:off x="694988" y="247648"/>
            <a:ext cx="0" cy="527400"/>
          </a:xfrm>
          <a:prstGeom prst="straightConnector1">
            <a:avLst/>
          </a:prstGeom>
          <a:noFill/>
          <a:ln w="19050"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100DFFD0-DF6B-5931-6B40-F299BC20B4DB}"/>
              </a:ext>
            </a:extLst>
          </p:cNvPr>
          <p:cNvPicPr>
            <a:picLocks noChangeAspect="1"/>
          </p:cNvPicPr>
          <p:nvPr/>
        </p:nvPicPr>
        <p:blipFill>
          <a:blip r:embed="rId4"/>
          <a:stretch>
            <a:fillRect/>
          </a:stretch>
        </p:blipFill>
        <p:spPr>
          <a:xfrm>
            <a:off x="691960" y="752409"/>
            <a:ext cx="4872146" cy="1700578"/>
          </a:xfrm>
          <a:prstGeom prst="rect">
            <a:avLst/>
          </a:prstGeom>
        </p:spPr>
      </p:pic>
      <p:sp>
        <p:nvSpPr>
          <p:cNvPr id="6" name="TextBox 5">
            <a:extLst>
              <a:ext uri="{FF2B5EF4-FFF2-40B4-BE49-F238E27FC236}">
                <a16:creationId xmlns:a16="http://schemas.microsoft.com/office/drawing/2014/main" id="{1D4DEE51-1ED3-47BE-3744-94F48A23690A}"/>
              </a:ext>
            </a:extLst>
          </p:cNvPr>
          <p:cNvSpPr txBox="1"/>
          <p:nvPr/>
        </p:nvSpPr>
        <p:spPr>
          <a:xfrm>
            <a:off x="5751646" y="775048"/>
            <a:ext cx="3182949" cy="1107996"/>
          </a:xfrm>
          <a:prstGeom prst="rect">
            <a:avLst/>
          </a:prstGeom>
          <a:noFill/>
        </p:spPr>
        <p:txBody>
          <a:bodyPr wrap="square" rtlCol="0">
            <a:spAutoFit/>
          </a:bodyPr>
          <a:lstStyle/>
          <a:p>
            <a:pPr algn="l">
              <a:buFont typeface="Arial" panose="020B0604020202020204" pitchFamily="34" charset="0"/>
              <a:buChar char="•"/>
            </a:pPr>
            <a:r>
              <a:rPr lang="en-US" sz="1100" b="0" i="0" dirty="0">
                <a:solidFill>
                  <a:schemeClr val="tx1"/>
                </a:solidFill>
                <a:effectLst/>
                <a:latin typeface="Biome" panose="020B0503030204020804" pitchFamily="34" charset="0"/>
                <a:cs typeface="Biome" panose="020B0503030204020804" pitchFamily="34" charset="0"/>
              </a:rPr>
              <a:t> Cluster 0 (High-spending youths): This cluster contains individuals who are younger and earn less, but spend more compared to the rest. They are likely to be more precious to the mall, as they are more likely to make larger purchases..</a:t>
            </a:r>
          </a:p>
        </p:txBody>
      </p:sp>
    </p:spTree>
    <p:extLst>
      <p:ext uri="{BB962C8B-B14F-4D97-AF65-F5344CB8AC3E}">
        <p14:creationId xmlns:p14="http://schemas.microsoft.com/office/powerpoint/2010/main" val="650326555"/>
      </p:ext>
    </p:extLst>
  </p:cSld>
  <p:clrMapOvr>
    <a:masterClrMapping/>
  </p:clrMapOvr>
</p:sld>
</file>

<file path=ppt/theme/theme1.xml><?xml version="1.0" encoding="utf-8"?>
<a:theme xmlns:a="http://schemas.openxmlformats.org/drawingml/2006/main" name="Online Shop Warehouse Management by Slidesgo">
  <a:themeElements>
    <a:clrScheme name="Simple Light">
      <a:dk1>
        <a:srgbClr val="191919"/>
      </a:dk1>
      <a:lt1>
        <a:srgbClr val="FFFFFF"/>
      </a:lt1>
      <a:dk2>
        <a:srgbClr val="BBBBBB"/>
      </a:dk2>
      <a:lt2>
        <a:srgbClr val="E94444"/>
      </a:lt2>
      <a:accent1>
        <a:srgbClr val="7A7A7A"/>
      </a:accent1>
      <a:accent2>
        <a:srgbClr val="772222"/>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1362</Words>
  <Application>Microsoft Office PowerPoint</Application>
  <PresentationFormat>On-screen Show (16:9)</PresentationFormat>
  <Paragraphs>52</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Lato</vt:lpstr>
      <vt:lpstr>Arial</vt:lpstr>
      <vt:lpstr>Bebas Neue</vt:lpstr>
      <vt:lpstr>Anaheim</vt:lpstr>
      <vt:lpstr>Biome</vt:lpstr>
      <vt:lpstr>Roboto Condensed Light</vt:lpstr>
      <vt:lpstr>Online Shop Warehouse Management by Slidesgo</vt:lpstr>
      <vt:lpstr>AIML_St1511 ca2  (clustering)</vt:lpstr>
      <vt:lpstr>Introduction to task </vt:lpstr>
      <vt:lpstr>Preparing Data + Eda</vt:lpstr>
      <vt:lpstr>Data preparation + feature engineering</vt:lpstr>
      <vt:lpstr>Determining value of k </vt:lpstr>
      <vt:lpstr>Initial clustering</vt:lpstr>
      <vt:lpstr>Hypertuning</vt:lpstr>
      <vt:lpstr>Cluster interpretation (PART 1)</vt:lpstr>
      <vt:lpstr>Cluster INTERPRETATION (PART 2)</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AIML_St1511 ca2  (clustering)</dc:title>
  <cp:lastModifiedBy>Lee Hong Yi</cp:lastModifiedBy>
  <cp:revision>1</cp:revision>
  <dcterms:modified xsi:type="dcterms:W3CDTF">2023-08-11T12:33:19Z</dcterms:modified>
</cp:coreProperties>
</file>